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59" r:id="rId1"/>
  </p:sldMasterIdLst>
  <p:notesMasterIdLst>
    <p:notesMasterId r:id="rId44"/>
  </p:notesMasterIdLst>
  <p:sldIdLst>
    <p:sldId id="329" r:id="rId2"/>
    <p:sldId id="376" r:id="rId3"/>
    <p:sldId id="341" r:id="rId4"/>
    <p:sldId id="342" r:id="rId5"/>
    <p:sldId id="345" r:id="rId6"/>
    <p:sldId id="346" r:id="rId7"/>
    <p:sldId id="347" r:id="rId8"/>
    <p:sldId id="380" r:id="rId9"/>
    <p:sldId id="381" r:id="rId10"/>
    <p:sldId id="382" r:id="rId11"/>
    <p:sldId id="383" r:id="rId12"/>
    <p:sldId id="384" r:id="rId13"/>
    <p:sldId id="385" r:id="rId14"/>
    <p:sldId id="386" r:id="rId15"/>
    <p:sldId id="387" r:id="rId16"/>
    <p:sldId id="388" r:id="rId17"/>
    <p:sldId id="389" r:id="rId18"/>
    <p:sldId id="390" r:id="rId19"/>
    <p:sldId id="391" r:id="rId20"/>
    <p:sldId id="392" r:id="rId21"/>
    <p:sldId id="393" r:id="rId22"/>
    <p:sldId id="394" r:id="rId23"/>
    <p:sldId id="395" r:id="rId24"/>
    <p:sldId id="396" r:id="rId25"/>
    <p:sldId id="397" r:id="rId26"/>
    <p:sldId id="398" r:id="rId27"/>
    <p:sldId id="399" r:id="rId28"/>
    <p:sldId id="400" r:id="rId29"/>
    <p:sldId id="401" r:id="rId30"/>
    <p:sldId id="402" r:id="rId31"/>
    <p:sldId id="403" r:id="rId32"/>
    <p:sldId id="404" r:id="rId33"/>
    <p:sldId id="405" r:id="rId34"/>
    <p:sldId id="406" r:id="rId35"/>
    <p:sldId id="407" r:id="rId36"/>
    <p:sldId id="408" r:id="rId37"/>
    <p:sldId id="409" r:id="rId38"/>
    <p:sldId id="410" r:id="rId39"/>
    <p:sldId id="411" r:id="rId40"/>
    <p:sldId id="412" r:id="rId41"/>
    <p:sldId id="356" r:id="rId42"/>
    <p:sldId id="357" r:id="rId43"/>
  </p:sldIdLst>
  <p:sldSz cx="9906000" cy="6858000" type="A4"/>
  <p:notesSz cx="6858000" cy="9144000"/>
  <p:embeddedFontLst>
    <p:embeddedFont>
      <p:font typeface="Arial Black" panose="020B0A04020102020204" pitchFamily="34" charset="0"/>
      <p:bold r:id="rId45"/>
    </p:embeddedFont>
    <p:embeddedFont>
      <p:font typeface="Calibri" panose="020F0502020204030204" pitchFamily="34" charset="0"/>
      <p:regular r:id="rId46"/>
      <p:bold r:id="rId47"/>
      <p:italic r:id="rId48"/>
      <p:boldItalic r:id="rId49"/>
    </p:embeddedFont>
  </p:embeddedFont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981" userDrawn="1">
          <p15:clr>
            <a:srgbClr val="A4A3A4"/>
          </p15:clr>
        </p15:guide>
        <p15:guide id="2" pos="3173"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36C0D"/>
    <a:srgbClr val="006C31"/>
    <a:srgbClr val="5F9127"/>
    <a:srgbClr val="ECF5E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125E5076-3810-47DD-B79F-674D7AD40C01}" styleName="深色样式 1 - 强调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07E2BB60-7786-4D12-ADFA-2A69DFCA9EBB}" styleName="Table_0">
    <a:wholeTbl>
      <a:tcTxStyle>
        <a:font>
          <a:latin typeface="Calibri"/>
          <a:ea typeface="Calibri"/>
          <a:cs typeface="Calibri"/>
        </a:font>
        <a:schemeClr val="dk1"/>
      </a:tcTxStyle>
      <a:tcStyle>
        <a:tcBdr>
          <a:left>
            <a:ln w="9525" cap="flat" cmpd="sng">
              <a:solidFill>
                <a:srgbClr val="000000">
                  <a:alpha val="0"/>
                </a:srgbClr>
              </a:solidFill>
              <a:prstDash val="solid"/>
              <a:round/>
              <a:headEnd type="none" w="sm" len="sm"/>
              <a:tailEnd type="none" w="sm" len="sm"/>
            </a:ln>
          </a:left>
          <a:right>
            <a:ln w="9525" cap="flat" cmpd="sng">
              <a:solidFill>
                <a:srgbClr val="000000">
                  <a:alpha val="0"/>
                </a:srgbClr>
              </a:solidFill>
              <a:prstDash val="solid"/>
              <a:round/>
              <a:headEnd type="none" w="sm" len="sm"/>
              <a:tailEnd type="none" w="sm" len="sm"/>
            </a:ln>
          </a:right>
          <a:top>
            <a:ln w="12700" cap="flat" cmpd="sng">
              <a:solidFill>
                <a:schemeClr val="accent5"/>
              </a:solidFill>
              <a:prstDash val="solid"/>
              <a:round/>
              <a:headEnd type="none" w="sm" len="sm"/>
              <a:tailEnd type="none" w="sm" len="sm"/>
            </a:ln>
          </a:top>
          <a:bottom>
            <a:ln w="12700" cap="flat" cmpd="sng">
              <a:solidFill>
                <a:schemeClr val="accent5"/>
              </a:solidFill>
              <a:prstDash val="solid"/>
              <a:round/>
              <a:headEnd type="none" w="sm" len="sm"/>
              <a:tailEnd type="none" w="sm" len="sm"/>
            </a:ln>
          </a:bottom>
          <a:insideH>
            <a:ln w="9525" cap="flat" cmpd="sng">
              <a:solidFill>
                <a:srgbClr val="000000">
                  <a:alpha val="0"/>
                </a:srgbClr>
              </a:solidFill>
              <a:prstDash val="solid"/>
              <a:round/>
              <a:headEnd type="none" w="sm" len="sm"/>
              <a:tailEnd type="none" w="sm" len="sm"/>
            </a:ln>
          </a:insideH>
          <a:insideV>
            <a:ln w="9525" cap="flat" cmpd="sng">
              <a:solidFill>
                <a:srgbClr val="000000">
                  <a:alpha val="0"/>
                </a:srgbClr>
              </a:solidFill>
              <a:prstDash val="solid"/>
              <a:round/>
              <a:headEnd type="none" w="sm" len="sm"/>
              <a:tailEnd type="none" w="sm" len="sm"/>
            </a:ln>
          </a:insideV>
        </a:tcBdr>
        <a:fill>
          <a:solidFill>
            <a:srgbClr val="FFFFFF">
              <a:alpha val="0"/>
            </a:srgbClr>
          </a:solid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band2V>
      <a:tcStyle>
        <a:tcBdr/>
      </a:tcStyle>
    </a:band2V>
    <a:lastCol>
      <a:tcTxStyle b="on"/>
      <a:tcStyle>
        <a:tcBdr/>
      </a:tcStyle>
    </a:lastCol>
    <a:firstCol>
      <a:tcTxStyle b="on"/>
      <a:tcStyle>
        <a:tcBdr/>
      </a:tcStyle>
    </a:firstCol>
    <a:lastRow>
      <a:tcTxStyle b="on"/>
      <a:tcStyle>
        <a:tcBdr>
          <a:top>
            <a:ln w="12700" cap="flat" cmpd="sng">
              <a:solidFill>
                <a:schemeClr val="accent5"/>
              </a:solidFill>
              <a:prstDash val="solid"/>
              <a:round/>
              <a:headEnd type="none" w="sm" len="sm"/>
              <a:tailEnd type="none" w="sm" len="sm"/>
            </a:ln>
          </a:top>
        </a:tcBdr>
        <a:fill>
          <a:solidFill>
            <a:srgbClr val="FFFFFF">
              <a:alpha val="0"/>
            </a:srgbClr>
          </a:solidFill>
        </a:fill>
      </a:tcStyle>
    </a:lastRow>
    <a:seCell>
      <a:tcStyle>
        <a:tcBdr/>
      </a:tcStyle>
    </a:seCell>
    <a:swCell>
      <a:tcStyle>
        <a:tcBdr/>
      </a:tcStyle>
    </a:swCell>
    <a:firstRow>
      <a:tcTxStyle b="on"/>
      <a:tcStyle>
        <a:tcBdr>
          <a:bottom>
            <a:ln w="12700" cap="flat" cmpd="sng">
              <a:solidFill>
                <a:schemeClr val="accent5"/>
              </a:solidFill>
              <a:prstDash val="solid"/>
              <a:round/>
              <a:headEnd type="none" w="sm" len="sm"/>
              <a:tailEnd type="none" w="sm" len="sm"/>
            </a:ln>
          </a:bottom>
        </a:tcBdr>
        <a:fill>
          <a:solidFill>
            <a:srgbClr val="FFFFFF">
              <a:alpha val="0"/>
            </a:srgbClr>
          </a:solidFill>
        </a:fill>
      </a:tcStyle>
    </a:firstRow>
    <a:neCell>
      <a:tcStyle>
        <a:tcBdr/>
      </a:tcStyle>
    </a:neCell>
    <a:nwCell>
      <a:tcStyle>
        <a:tcBdr/>
      </a:tcStyle>
    </a:nwCel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D083AE6-46FA-4A59-8FB0-9F97EB10719F}" styleName="Light Style 3 - Accent 4">
    <a:wholeTbl>
      <a:tcTxStyle>
        <a:fontRef idx="minor">
          <a:scrgbClr r="0" g="0" b="0"/>
        </a:fontRef>
        <a:schemeClr val="tx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noFill/>
        </a:fill>
      </a:tcStyle>
    </a:wholeTbl>
    <a:band1H>
      <a:tcStyle>
        <a:tcBdr/>
        <a:fill>
          <a:solidFill>
            <a:schemeClr val="accent4">
              <a:alpha val="20000"/>
            </a:schemeClr>
          </a:solidFill>
        </a:fill>
      </a:tcStyle>
    </a:band1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noFill/>
        </a:fill>
      </a:tcStyle>
    </a:lastRow>
    <a:firstRow>
      <a:tcTxStyle b="on"/>
      <a:tcStyle>
        <a:tcBdr>
          <a:bottom>
            <a:ln w="25400" cmpd="sng">
              <a:solidFill>
                <a:schemeClr val="accent4"/>
              </a:solidFill>
            </a:ln>
          </a:bottom>
        </a:tcBdr>
        <a:fill>
          <a:no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5FD0F851-EC5A-4D38-B0AD-8093EC10F338}" styleName="Light Style 1 - Accent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0"/>
    <p:restoredTop sz="94660"/>
  </p:normalViewPr>
  <p:slideViewPr>
    <p:cSldViewPr snapToGrid="0">
      <p:cViewPr varScale="1">
        <p:scale>
          <a:sx n="112" d="100"/>
          <a:sy n="112" d="100"/>
        </p:scale>
        <p:origin x="1236" y="108"/>
      </p:cViewPr>
      <p:guideLst>
        <p:guide orient="horz" pos="1981"/>
        <p:guide pos="3173"/>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font" Target="fonts/font3.fntdata"/><Relationship Id="rId50"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font" Target="fonts/font1.fntdata"/><Relationship Id="rId53" Type="http://schemas.openxmlformats.org/officeDocument/2006/relationships/tableStyles" Target="tableStyles.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notesMaster" Target="notesMasters/notesMaster1.xml"/><Relationship Id="rId52"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font" Target="fonts/font4.fntdata"/><Relationship Id="rId8" Type="http://schemas.openxmlformats.org/officeDocument/2006/relationships/slide" Target="slides/slide7.xml"/><Relationship Id="rId51"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font" Target="fonts/font2.fntdata"/><Relationship Id="rId20" Type="http://schemas.openxmlformats.org/officeDocument/2006/relationships/slide" Target="slides/slide19.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5.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71800" cy="458788"/>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2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1pPr>
            <a:lvl2pPr marR="0" lvl="1"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R="0" lvl="2"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R="0" lvl="3"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R="0" lvl="4"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R="0" lvl="5"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R="0" lvl="6"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R="0" lvl="7"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R="0" lvl="8"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4" name="Google Shape;4;n"/>
          <p:cNvSpPr txBox="1">
            <a:spLocks noGrp="1"/>
          </p:cNvSpPr>
          <p:nvPr>
            <p:ph type="dt" idx="10"/>
          </p:nvPr>
        </p:nvSpPr>
        <p:spPr>
          <a:xfrm>
            <a:off x="3884613" y="0"/>
            <a:ext cx="2971800" cy="458788"/>
          </a:xfrm>
          <a:prstGeom prst="rect">
            <a:avLst/>
          </a:prstGeom>
          <a:noFill/>
          <a:ln>
            <a:noFill/>
          </a:ln>
        </p:spPr>
        <p:txBody>
          <a:bodyPr spcFirstLastPara="1" wrap="square" lIns="91425" tIns="45700" rIns="91425" bIns="45700" anchor="t" anchorCtr="0">
            <a:noAutofit/>
          </a:bodyPr>
          <a:lstStyle>
            <a:lvl1pPr marR="0" lvl="0" algn="r" rtl="0">
              <a:spcBef>
                <a:spcPts val="0"/>
              </a:spcBef>
              <a:spcAft>
                <a:spcPts val="0"/>
              </a:spcAft>
              <a:buSzPts val="1400"/>
              <a:buNone/>
              <a:defRPr sz="12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1pPr>
            <a:lvl2pPr marR="0" lvl="1"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R="0" lvl="2"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R="0" lvl="3"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R="0" lvl="4"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R="0" lvl="5"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R="0" lvl="6"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R="0" lvl="7"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R="0" lvl="8"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5" name="Google Shape;5;n"/>
          <p:cNvSpPr>
            <a:spLocks noGrp="1" noRot="1" noChangeAspect="1"/>
          </p:cNvSpPr>
          <p:nvPr>
            <p:ph type="sldImg" idx="3"/>
          </p:nvPr>
        </p:nvSpPr>
        <p:spPr>
          <a:xfrm>
            <a:off x="1200150" y="1143000"/>
            <a:ext cx="44577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lvl1pPr marL="457200" marR="0" lvl="0" indent="-228600" algn="l" rtl="0">
              <a:spcBef>
                <a:spcPts val="0"/>
              </a:spcBef>
              <a:spcAft>
                <a:spcPts val="0"/>
              </a:spcAft>
              <a:buSzPts val="1400"/>
              <a:buNone/>
              <a:defRPr sz="12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1pPr>
            <a:lvl2pPr marL="914400" marR="0" lvl="1" indent="-228600" algn="l" rtl="0">
              <a:spcBef>
                <a:spcPts val="0"/>
              </a:spcBef>
              <a:spcAft>
                <a:spcPts val="0"/>
              </a:spcAft>
              <a:buSzPts val="1400"/>
              <a:buNone/>
              <a:defRPr sz="12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371600" marR="0" lvl="2" indent="-228600" algn="l" rtl="0">
              <a:spcBef>
                <a:spcPts val="0"/>
              </a:spcBef>
              <a:spcAft>
                <a:spcPts val="0"/>
              </a:spcAft>
              <a:buSzPts val="1400"/>
              <a:buNone/>
              <a:defRPr sz="12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1828800" marR="0" lvl="3" indent="-228600" algn="l" rtl="0">
              <a:spcBef>
                <a:spcPts val="0"/>
              </a:spcBef>
              <a:spcAft>
                <a:spcPts val="0"/>
              </a:spcAft>
              <a:buSzPts val="1400"/>
              <a:buNone/>
              <a:defRPr sz="12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2286000" marR="0" lvl="4" indent="-228600" algn="l" rtl="0">
              <a:spcBef>
                <a:spcPts val="0"/>
              </a:spcBef>
              <a:spcAft>
                <a:spcPts val="0"/>
              </a:spcAft>
              <a:buSzPts val="1400"/>
              <a:buNone/>
              <a:defRPr sz="12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2743200" marR="0" lvl="5" indent="-228600" algn="l" rtl="0">
              <a:spcBef>
                <a:spcPts val="0"/>
              </a:spcBef>
              <a:spcAft>
                <a:spcPts val="0"/>
              </a:spcAft>
              <a:buSzPts val="1400"/>
              <a:buNone/>
              <a:defRPr sz="12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3200400" marR="0" lvl="6" indent="-228600" algn="l" rtl="0">
              <a:spcBef>
                <a:spcPts val="0"/>
              </a:spcBef>
              <a:spcAft>
                <a:spcPts val="0"/>
              </a:spcAft>
              <a:buSzPts val="1400"/>
              <a:buNone/>
              <a:defRPr sz="12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3657600" marR="0" lvl="7" indent="-228600" algn="l" rtl="0">
              <a:spcBef>
                <a:spcPts val="0"/>
              </a:spcBef>
              <a:spcAft>
                <a:spcPts val="0"/>
              </a:spcAft>
              <a:buSzPts val="1400"/>
              <a:buNone/>
              <a:defRPr sz="12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4114800" marR="0" lvl="8" indent="-228600" algn="l" rtl="0">
              <a:spcBef>
                <a:spcPts val="0"/>
              </a:spcBef>
              <a:spcAft>
                <a:spcPts val="0"/>
              </a:spcAft>
              <a:buSzPts val="1400"/>
              <a:buNone/>
              <a:defRPr sz="12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7" name="Google Shape;7;n"/>
          <p:cNvSpPr txBox="1">
            <a:spLocks noGrp="1"/>
          </p:cNvSpPr>
          <p:nvPr>
            <p:ph type="ftr" idx="11"/>
          </p:nvPr>
        </p:nvSpPr>
        <p:spPr>
          <a:xfrm>
            <a:off x="0" y="8685213"/>
            <a:ext cx="2971800" cy="458787"/>
          </a:xfrm>
          <a:prstGeom prst="rect">
            <a:avLst/>
          </a:prstGeom>
          <a:noFill/>
          <a:ln>
            <a:noFill/>
          </a:ln>
        </p:spPr>
        <p:txBody>
          <a:bodyPr spcFirstLastPara="1" wrap="square" lIns="91425" tIns="45700" rIns="91425" bIns="45700" anchor="b" anchorCtr="0">
            <a:noAutofit/>
          </a:bodyPr>
          <a:lstStyle>
            <a:lvl1pPr marR="0" lvl="0" algn="l" rtl="0">
              <a:spcBef>
                <a:spcPts val="0"/>
              </a:spcBef>
              <a:spcAft>
                <a:spcPts val="0"/>
              </a:spcAft>
              <a:buSzPts val="1400"/>
              <a:buNone/>
              <a:defRPr sz="12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1pPr>
            <a:lvl2pPr marR="0" lvl="1"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R="0" lvl="2"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R="0" lvl="3"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R="0" lvl="4"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R="0" lvl="5"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R="0" lvl="6"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R="0" lvl="7"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R="0" lvl="8"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8" name="Google Shape;8;n"/>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fr-FR" sz="1200" b="0" i="0" u="none" strike="noStrike" cap="none">
                <a:solidFill>
                  <a:schemeClr val="dk1"/>
                </a:solidFill>
                <a:latin typeface="Calibri" panose="020F0502020204030204"/>
                <a:ea typeface="Calibri" panose="020F0502020204030204"/>
                <a:cs typeface="Calibri" panose="020F0502020204030204"/>
                <a:sym typeface="Calibri" panose="020F0502020204030204"/>
              </a:rPr>
              <a:t>‹#›</a:t>
            </a:fld>
            <a:endParaRPr sz="12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Tree>
    <p:extLst>
      <p:ext uri="{BB962C8B-B14F-4D97-AF65-F5344CB8AC3E}">
        <p14:creationId xmlns:p14="http://schemas.microsoft.com/office/powerpoint/2010/main" val="2880934844"/>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6" name="Rectangle 1">
            <a:extLst>
              <a:ext uri="{FF2B5EF4-FFF2-40B4-BE49-F238E27FC236}">
                <a16:creationId xmlns:a16="http://schemas.microsoft.com/office/drawing/2014/main" id="{0A4A3FF4-DCAC-5D6A-8F41-01D94FB23955}"/>
              </a:ext>
            </a:extLst>
          </p:cNvPr>
          <p:cNvSpPr/>
          <p:nvPr userDrawn="1"/>
        </p:nvSpPr>
        <p:spPr>
          <a:xfrm>
            <a:off x="0" y="0"/>
            <a:ext cx="7718948" cy="6857999"/>
          </a:xfrm>
          <a:custGeom>
            <a:avLst/>
            <a:gdLst>
              <a:gd name="connsiteX0" fmla="*/ 0 w 8342792"/>
              <a:gd name="connsiteY0" fmla="*/ 0 h 6857999"/>
              <a:gd name="connsiteX1" fmla="*/ 8342792 w 8342792"/>
              <a:gd name="connsiteY1" fmla="*/ 0 h 6857999"/>
              <a:gd name="connsiteX2" fmla="*/ 8342792 w 8342792"/>
              <a:gd name="connsiteY2" fmla="*/ 6857999 h 6857999"/>
              <a:gd name="connsiteX3" fmla="*/ 0 w 8342792"/>
              <a:gd name="connsiteY3" fmla="*/ 6857999 h 6857999"/>
              <a:gd name="connsiteX4" fmla="*/ 0 w 8342792"/>
              <a:gd name="connsiteY4" fmla="*/ 0 h 6857999"/>
              <a:gd name="connsiteX0" fmla="*/ 0 w 8342792"/>
              <a:gd name="connsiteY0" fmla="*/ 0 h 6857999"/>
              <a:gd name="connsiteX1" fmla="*/ 8342792 w 8342792"/>
              <a:gd name="connsiteY1" fmla="*/ 0 h 6857999"/>
              <a:gd name="connsiteX2" fmla="*/ 7718949 w 8342792"/>
              <a:gd name="connsiteY2" fmla="*/ 4166073 h 6857999"/>
              <a:gd name="connsiteX3" fmla="*/ 0 w 8342792"/>
              <a:gd name="connsiteY3" fmla="*/ 6857999 h 6857999"/>
              <a:gd name="connsiteX4" fmla="*/ 0 w 8342792"/>
              <a:gd name="connsiteY4" fmla="*/ 0 h 6857999"/>
              <a:gd name="connsiteX0" fmla="*/ 0 w 7718949"/>
              <a:gd name="connsiteY0" fmla="*/ 0 h 6857999"/>
              <a:gd name="connsiteX1" fmla="*/ 5838874 w 7718949"/>
              <a:gd name="connsiteY1" fmla="*/ 8546 h 6857999"/>
              <a:gd name="connsiteX2" fmla="*/ 7718949 w 7718949"/>
              <a:gd name="connsiteY2" fmla="*/ 4166073 h 6857999"/>
              <a:gd name="connsiteX3" fmla="*/ 0 w 7718949"/>
              <a:gd name="connsiteY3" fmla="*/ 6857999 h 6857999"/>
              <a:gd name="connsiteX4" fmla="*/ 0 w 7718949"/>
              <a:gd name="connsiteY4" fmla="*/ 0 h 6857999"/>
              <a:gd name="connsiteX0" fmla="*/ 0 w 7718949"/>
              <a:gd name="connsiteY0" fmla="*/ 980 h 6858979"/>
              <a:gd name="connsiteX1" fmla="*/ 5826968 w 7718949"/>
              <a:gd name="connsiteY1" fmla="*/ 0 h 6858979"/>
              <a:gd name="connsiteX2" fmla="*/ 7718949 w 7718949"/>
              <a:gd name="connsiteY2" fmla="*/ 4167053 h 6858979"/>
              <a:gd name="connsiteX3" fmla="*/ 0 w 7718949"/>
              <a:gd name="connsiteY3" fmla="*/ 6858979 h 6858979"/>
              <a:gd name="connsiteX4" fmla="*/ 0 w 7718949"/>
              <a:gd name="connsiteY4" fmla="*/ 980 h 6858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8949" h="6858979">
                <a:moveTo>
                  <a:pt x="0" y="980"/>
                </a:moveTo>
                <a:lnTo>
                  <a:pt x="5826968" y="0"/>
                </a:lnTo>
                <a:lnTo>
                  <a:pt x="7718949" y="4167053"/>
                </a:lnTo>
                <a:lnTo>
                  <a:pt x="0" y="6858979"/>
                </a:lnTo>
                <a:lnTo>
                  <a:pt x="0" y="980"/>
                </a:lnTo>
                <a:close/>
              </a:path>
            </a:pathLst>
          </a:custGeom>
          <a:solidFill>
            <a:schemeClr val="accent5">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411698681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STANDAR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1D5E519E-8F2F-D66A-100C-6566713AF1E2}"/>
              </a:ext>
            </a:extLst>
          </p:cNvPr>
          <p:cNvPicPr>
            <a:picLocks noChangeAspect="1"/>
          </p:cNvPicPr>
          <p:nvPr userDrawn="1"/>
        </p:nvPicPr>
        <p:blipFill rotWithShape="1">
          <a:blip r:embed="rId2"/>
          <a:srcRect l="1611" r="1611"/>
          <a:stretch/>
        </p:blipFill>
        <p:spPr>
          <a:xfrm>
            <a:off x="0" y="0"/>
            <a:ext cx="9906000" cy="6858000"/>
          </a:xfrm>
          <a:prstGeom prst="rect">
            <a:avLst/>
          </a:prstGeom>
        </p:spPr>
      </p:pic>
      <p:pic>
        <p:nvPicPr>
          <p:cNvPr id="8" name="Picture 7">
            <a:extLst>
              <a:ext uri="{FF2B5EF4-FFF2-40B4-BE49-F238E27FC236}">
                <a16:creationId xmlns:a16="http://schemas.microsoft.com/office/drawing/2014/main" id="{40DE394D-F04C-8E4A-CA09-645774D842B4}"/>
              </a:ext>
            </a:extLst>
          </p:cNvPr>
          <p:cNvPicPr>
            <a:picLocks noChangeAspect="1"/>
          </p:cNvPicPr>
          <p:nvPr userDrawn="1"/>
        </p:nvPicPr>
        <p:blipFill>
          <a:blip r:embed="rId3"/>
          <a:srcRect t="3880" b="3880"/>
          <a:stretch/>
        </p:blipFill>
        <p:spPr>
          <a:xfrm>
            <a:off x="-1" y="0"/>
            <a:ext cx="9906001" cy="6858000"/>
          </a:xfrm>
          <a:prstGeom prst="rect">
            <a:avLst/>
          </a:prstGeom>
        </p:spPr>
      </p:pic>
      <p:sp>
        <p:nvSpPr>
          <p:cNvPr id="2" name="Rectangle 1">
            <a:extLst>
              <a:ext uri="{FF2B5EF4-FFF2-40B4-BE49-F238E27FC236}">
                <a16:creationId xmlns:a16="http://schemas.microsoft.com/office/drawing/2014/main" id="{2DD9FFC8-623F-BEF5-EB3F-FD4B0D5318D6}"/>
              </a:ext>
            </a:extLst>
          </p:cNvPr>
          <p:cNvSpPr/>
          <p:nvPr userDrawn="1"/>
        </p:nvSpPr>
        <p:spPr>
          <a:xfrm>
            <a:off x="0" y="601980"/>
            <a:ext cx="9395460" cy="5697220"/>
          </a:xfrm>
          <a:prstGeom prst="rect">
            <a:avLst/>
          </a:prstGeom>
          <a:solidFill>
            <a:schemeClr val="accent5">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17306109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STANDAR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3EF59BA-0495-296A-65B2-06701EC0D5F1}"/>
              </a:ext>
            </a:extLst>
          </p:cNvPr>
          <p:cNvPicPr>
            <a:picLocks noChangeAspect="1"/>
          </p:cNvPicPr>
          <p:nvPr userDrawn="1"/>
        </p:nvPicPr>
        <p:blipFill>
          <a:blip r:embed="rId2"/>
          <a:srcRect l="1852" r="1852"/>
          <a:stretch/>
        </p:blipFill>
        <p:spPr>
          <a:xfrm>
            <a:off x="-1" y="0"/>
            <a:ext cx="9906001" cy="6858000"/>
          </a:xfrm>
          <a:prstGeom prst="rect">
            <a:avLst/>
          </a:prstGeom>
        </p:spPr>
      </p:pic>
      <p:sp>
        <p:nvSpPr>
          <p:cNvPr id="2" name="Rectangle 1">
            <a:extLst>
              <a:ext uri="{FF2B5EF4-FFF2-40B4-BE49-F238E27FC236}">
                <a16:creationId xmlns:a16="http://schemas.microsoft.com/office/drawing/2014/main" id="{82BF5446-F8EC-C634-CBC7-00436015A78D}"/>
              </a:ext>
            </a:extLst>
          </p:cNvPr>
          <p:cNvSpPr/>
          <p:nvPr userDrawn="1"/>
        </p:nvSpPr>
        <p:spPr>
          <a:xfrm>
            <a:off x="0" y="0"/>
            <a:ext cx="9906000" cy="6858000"/>
          </a:xfrm>
          <a:prstGeom prst="rect">
            <a:avLst/>
          </a:prstGeom>
          <a:solidFill>
            <a:schemeClr val="bg1">
              <a:alpha val="89804"/>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261603285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ABLEAU">
    <p:bg>
      <p:bgPr>
        <a:solidFill>
          <a:schemeClr val="accent4">
            <a:lumMod val="20000"/>
            <a:lumOff val="80000"/>
            <a:alpha val="1000"/>
          </a:schemeClr>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8A48EF5-3EE7-5BAA-EEFF-E60506D1B0A9}"/>
              </a:ext>
            </a:extLst>
          </p:cNvPr>
          <p:cNvPicPr>
            <a:picLocks noChangeAspect="1"/>
          </p:cNvPicPr>
          <p:nvPr userDrawn="1"/>
        </p:nvPicPr>
        <p:blipFill>
          <a:blip r:embed="rId2"/>
          <a:srcRect l="2020" r="2020"/>
          <a:stretch/>
        </p:blipFill>
        <p:spPr>
          <a:xfrm>
            <a:off x="-1" y="0"/>
            <a:ext cx="9906001" cy="6858000"/>
          </a:xfrm>
          <a:prstGeom prst="rect">
            <a:avLst/>
          </a:prstGeom>
        </p:spPr>
      </p:pic>
      <p:sp>
        <p:nvSpPr>
          <p:cNvPr id="8" name="Rectangle 7">
            <a:extLst>
              <a:ext uri="{FF2B5EF4-FFF2-40B4-BE49-F238E27FC236}">
                <a16:creationId xmlns:a16="http://schemas.microsoft.com/office/drawing/2014/main" id="{1D00ABF3-B8FA-77C3-A890-3DD577C6889D}"/>
              </a:ext>
            </a:extLst>
          </p:cNvPr>
          <p:cNvSpPr/>
          <p:nvPr userDrawn="1"/>
        </p:nvSpPr>
        <p:spPr>
          <a:xfrm>
            <a:off x="0" y="0"/>
            <a:ext cx="9906000" cy="6858000"/>
          </a:xfrm>
          <a:prstGeom prst="rect">
            <a:avLst/>
          </a:prstGeom>
          <a:solidFill>
            <a:schemeClr val="bg1">
              <a:lumMod val="95000"/>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Text Box 2">
            <a:extLst>
              <a:ext uri="{FF2B5EF4-FFF2-40B4-BE49-F238E27FC236}">
                <a16:creationId xmlns:a16="http://schemas.microsoft.com/office/drawing/2014/main" id="{5D6FF74C-E431-9CB1-1CA7-2C1E10B3D8D5}"/>
              </a:ext>
            </a:extLst>
          </p:cNvPr>
          <p:cNvSpPr txBox="1"/>
          <p:nvPr userDrawn="1"/>
        </p:nvSpPr>
        <p:spPr>
          <a:xfrm>
            <a:off x="2469734" y="6179820"/>
            <a:ext cx="6409346" cy="461665"/>
          </a:xfrm>
          <a:prstGeom prst="rect">
            <a:avLst/>
          </a:prstGeom>
          <a:noFill/>
        </p:spPr>
        <p:txBody>
          <a:bodyPr wrap="square" rtlCol="0">
            <a:spAutoFit/>
          </a:bodyPr>
          <a:lstStyle/>
          <a:p>
            <a:pPr algn="just">
              <a:buClrTx/>
              <a:buSzTx/>
              <a:buFontTx/>
            </a:pPr>
            <a:r>
              <a:rPr lang="fr-FR" altLang="en-US" sz="800" b="1" dirty="0"/>
              <a:t>Remarque</a:t>
            </a:r>
            <a:r>
              <a:rPr lang="fr-FR" altLang="en-US" sz="800" dirty="0"/>
              <a:t>: la liste de variétés proposées dans ce document n’est pas exhaustive.  Des informations pour d’autres variétés sont disponibles au niveau du FOFIFA, SOC et DRAE. Et s</a:t>
            </a:r>
            <a:r>
              <a:rPr lang="fr-FR" altLang="en-US" sz="800" dirty="0">
                <a:sym typeface="Verdana" panose="020B0604030504040204"/>
              </a:rPr>
              <a:t>i la variété que vous allez utiliser n’est pas dans la liste proposée, il faut se référer au calendrier des variétés ayant la même longueur de cycle. </a:t>
            </a:r>
          </a:p>
        </p:txBody>
      </p:sp>
    </p:spTree>
    <p:extLst>
      <p:ext uri="{BB962C8B-B14F-4D97-AF65-F5344CB8AC3E}">
        <p14:creationId xmlns:p14="http://schemas.microsoft.com/office/powerpoint/2010/main" val="135707089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182766"/>
      </p:ext>
    </p:extLst>
  </p:cSld>
  <p:clrMap bg1="lt1" tx1="dk1" bg2="lt2" tx2="dk2" accent1="accent1" accent2="accent2" accent3="accent3" accent4="accent4" accent5="accent5" accent6="accent6" hlink="hlink" folHlink="folHlink"/>
  <p:sldLayoutIdLst>
    <p:sldLayoutId id="2147483667" r:id="rId1"/>
    <p:sldLayoutId id="2147483669" r:id="rId2"/>
    <p:sldLayoutId id="2147483661" r:id="rId3"/>
    <p:sldLayoutId id="2147483668" r:id="rId4"/>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10.png"/><Relationship Id="rId2" Type="http://schemas.openxmlformats.org/officeDocument/2006/relationships/image" Target="../media/image5.png"/><Relationship Id="rId1" Type="http://schemas.openxmlformats.org/officeDocument/2006/relationships/slideLayout" Target="../slideLayouts/slideLayout1.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1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11.jpg"/><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2" Type="http://schemas.openxmlformats.org/officeDocument/2006/relationships/image" Target="../media/image16.gif"/><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6">
            <a:extLst>
              <a:ext uri="{FF2B5EF4-FFF2-40B4-BE49-F238E27FC236}">
                <a16:creationId xmlns:a16="http://schemas.microsoft.com/office/drawing/2014/main" id="{31DA13D4-CEDA-7872-0910-6F88F815520B}"/>
              </a:ext>
            </a:extLst>
          </p:cNvPr>
          <p:cNvGrpSpPr/>
          <p:nvPr/>
        </p:nvGrpSpPr>
        <p:grpSpPr>
          <a:xfrm>
            <a:off x="571036" y="1671711"/>
            <a:ext cx="5063282" cy="3232256"/>
            <a:chOff x="-15321" y="250694"/>
            <a:chExt cx="4162477" cy="4716699"/>
          </a:xfrm>
        </p:grpSpPr>
        <p:sp>
          <p:nvSpPr>
            <p:cNvPr id="18" name="TextBox 9">
              <a:extLst>
                <a:ext uri="{FF2B5EF4-FFF2-40B4-BE49-F238E27FC236}">
                  <a16:creationId xmlns:a16="http://schemas.microsoft.com/office/drawing/2014/main" id="{5FDCCE2C-518F-EC14-5680-E54C4A12D522}"/>
                </a:ext>
              </a:extLst>
            </p:cNvPr>
            <p:cNvSpPr txBox="1"/>
            <p:nvPr/>
          </p:nvSpPr>
          <p:spPr>
            <a:xfrm>
              <a:off x="-15321" y="2056712"/>
              <a:ext cx="4147155" cy="1482115"/>
            </a:xfrm>
            <a:prstGeom prst="rect">
              <a:avLst/>
            </a:prstGeom>
          </p:spPr>
          <p:txBody>
            <a:bodyPr wrap="square" lIns="0" tIns="0" rIns="0" bIns="0" rtlCol="0" anchor="t">
              <a:spAutoFit/>
            </a:bodyPr>
            <a:lstStyle/>
            <a:p>
              <a:r>
                <a:rPr lang="en-US" sz="6600" b="1" dirty="0">
                  <a:solidFill>
                    <a:schemeClr val="bg1"/>
                  </a:solidFill>
                  <a:latin typeface="Arial Black" panose="020B0A04020102020204" pitchFamily="34" charset="0"/>
                </a:rPr>
                <a:t>MAÏS</a:t>
              </a:r>
            </a:p>
          </p:txBody>
        </p:sp>
        <p:sp>
          <p:nvSpPr>
            <p:cNvPr id="7" name="TextBox 7">
              <a:extLst>
                <a:ext uri="{FF2B5EF4-FFF2-40B4-BE49-F238E27FC236}">
                  <a16:creationId xmlns:a16="http://schemas.microsoft.com/office/drawing/2014/main" id="{3E363D79-C5FE-4735-D225-2630D334FFCD}"/>
                </a:ext>
              </a:extLst>
            </p:cNvPr>
            <p:cNvSpPr txBox="1"/>
            <p:nvPr/>
          </p:nvSpPr>
          <p:spPr>
            <a:xfrm>
              <a:off x="0" y="4003644"/>
              <a:ext cx="2655597" cy="963749"/>
            </a:xfrm>
            <a:prstGeom prst="rect">
              <a:avLst/>
            </a:prstGeom>
          </p:spPr>
          <p:txBody>
            <a:bodyPr wrap="square" lIns="0" tIns="0" rIns="0" bIns="0" rtlCol="0" anchor="t">
              <a:spAutoFit/>
            </a:bodyPr>
            <a:lstStyle/>
            <a:p>
              <a:pPr>
                <a:lnSpc>
                  <a:spcPts val="1663"/>
                </a:lnSpc>
              </a:pPr>
              <a:r>
                <a:rPr lang="fr-FR" b="1" i="1" dirty="0">
                  <a:solidFill>
                    <a:schemeClr val="bg1"/>
                  </a:solidFill>
                  <a:ea typeface="Verdana" panose="020B0604030504040204" pitchFamily="34" charset="0"/>
                </a:rPr>
                <a:t>Selon</a:t>
              </a:r>
              <a:r>
                <a:rPr lang="en-US" b="1" i="1" dirty="0">
                  <a:solidFill>
                    <a:schemeClr val="bg1"/>
                  </a:solidFill>
                  <a:ea typeface="Verdana" panose="020B0604030504040204" pitchFamily="34" charset="0"/>
                </a:rPr>
                <a:t> les perspectives </a:t>
              </a:r>
              <a:r>
                <a:rPr lang="fr-FR" b="1" i="1" dirty="0">
                  <a:solidFill>
                    <a:schemeClr val="bg1"/>
                  </a:solidFill>
                  <a:ea typeface="Verdana" panose="020B0604030504040204" pitchFamily="34" charset="0"/>
                </a:rPr>
                <a:t>climatiques</a:t>
              </a:r>
              <a:r>
                <a:rPr lang="en-US" b="1" i="1" dirty="0">
                  <a:solidFill>
                    <a:schemeClr val="bg1"/>
                  </a:solidFill>
                  <a:ea typeface="Verdana" panose="020B0604030504040204" pitchFamily="34" charset="0"/>
                </a:rPr>
                <a:t> de la </a:t>
              </a:r>
              <a:r>
                <a:rPr lang="fr-FR" b="1" i="1" dirty="0">
                  <a:solidFill>
                    <a:schemeClr val="bg1"/>
                  </a:solidFill>
                  <a:ea typeface="Verdana" panose="020B0604030504040204" pitchFamily="34" charset="0"/>
                </a:rPr>
                <a:t>saison</a:t>
              </a:r>
              <a:r>
                <a:rPr lang="en-US" b="1" i="1" dirty="0">
                  <a:solidFill>
                    <a:schemeClr val="bg1"/>
                  </a:solidFill>
                  <a:ea typeface="Verdana" panose="020B0604030504040204" pitchFamily="34" charset="0"/>
                </a:rPr>
                <a:t> </a:t>
              </a:r>
              <a:r>
                <a:rPr lang="fr-FR" b="1" i="1" dirty="0">
                  <a:solidFill>
                    <a:schemeClr val="bg1"/>
                  </a:solidFill>
                  <a:ea typeface="Verdana" panose="020B0604030504040204" pitchFamily="34" charset="0"/>
                </a:rPr>
                <a:t>chaude</a:t>
              </a:r>
              <a:r>
                <a:rPr lang="en-US" b="1" i="1" dirty="0">
                  <a:solidFill>
                    <a:schemeClr val="bg1"/>
                  </a:solidFill>
                  <a:ea typeface="Verdana" panose="020B0604030504040204" pitchFamily="34" charset="0"/>
                </a:rPr>
                <a:t> et </a:t>
              </a:r>
              <a:r>
                <a:rPr lang="fr-FR" b="1" i="1" dirty="0">
                  <a:solidFill>
                    <a:schemeClr val="bg1"/>
                  </a:solidFill>
                  <a:ea typeface="Verdana" panose="020B0604030504040204" pitchFamily="34" charset="0"/>
                </a:rPr>
                <a:t>humide</a:t>
              </a:r>
              <a:r>
                <a:rPr lang="en-US" b="1" i="1" dirty="0">
                  <a:solidFill>
                    <a:schemeClr val="bg1"/>
                  </a:solidFill>
                  <a:ea typeface="Verdana" panose="020B0604030504040204" pitchFamily="34" charset="0"/>
                </a:rPr>
                <a:t> 2023 - 2024</a:t>
              </a:r>
            </a:p>
          </p:txBody>
        </p:sp>
        <p:sp>
          <p:nvSpPr>
            <p:cNvPr id="8" name="TextBox 8">
              <a:extLst>
                <a:ext uri="{FF2B5EF4-FFF2-40B4-BE49-F238E27FC236}">
                  <a16:creationId xmlns:a16="http://schemas.microsoft.com/office/drawing/2014/main" id="{1AC60F15-5E2C-C7E1-DBB7-DBD19AC747C9}"/>
                </a:ext>
              </a:extLst>
            </p:cNvPr>
            <p:cNvSpPr txBox="1"/>
            <p:nvPr/>
          </p:nvSpPr>
          <p:spPr>
            <a:xfrm>
              <a:off x="0" y="250694"/>
              <a:ext cx="4147156" cy="1616853"/>
            </a:xfrm>
            <a:prstGeom prst="rect">
              <a:avLst/>
            </a:prstGeom>
          </p:spPr>
          <p:txBody>
            <a:bodyPr wrap="square" lIns="0" tIns="0" rIns="0" bIns="0" rtlCol="0" anchor="t">
              <a:spAutoFit/>
            </a:bodyPr>
            <a:lstStyle/>
            <a:p>
              <a:r>
                <a:rPr lang="en-US" sz="3600" b="1" dirty="0">
                  <a:solidFill>
                    <a:schemeClr val="accent4">
                      <a:lumMod val="60000"/>
                      <a:lumOff val="40000"/>
                    </a:schemeClr>
                  </a:solidFill>
                  <a:latin typeface="Arial Black" panose="020B0A04020102020204" pitchFamily="34" charset="0"/>
                </a:rPr>
                <a:t>CALENDRIERS CULTURAUX</a:t>
              </a:r>
            </a:p>
          </p:txBody>
        </p:sp>
      </p:grpSp>
      <p:cxnSp>
        <p:nvCxnSpPr>
          <p:cNvPr id="10" name="Connecteur droit 15">
            <a:extLst>
              <a:ext uri="{FF2B5EF4-FFF2-40B4-BE49-F238E27FC236}">
                <a16:creationId xmlns:a16="http://schemas.microsoft.com/office/drawing/2014/main" id="{3024C083-0BD5-4596-828D-0730A6B9337F}"/>
              </a:ext>
            </a:extLst>
          </p:cNvPr>
          <p:cNvCxnSpPr>
            <a:cxnSpLocks/>
          </p:cNvCxnSpPr>
          <p:nvPr/>
        </p:nvCxnSpPr>
        <p:spPr>
          <a:xfrm>
            <a:off x="4813300" y="6252075"/>
            <a:ext cx="4657715" cy="0"/>
          </a:xfrm>
          <a:prstGeom prst="line">
            <a:avLst/>
          </a:prstGeom>
        </p:spPr>
        <p:style>
          <a:lnRef idx="1">
            <a:schemeClr val="accent2"/>
          </a:lnRef>
          <a:fillRef idx="0">
            <a:schemeClr val="accent2"/>
          </a:fillRef>
          <a:effectRef idx="0">
            <a:schemeClr val="accent2"/>
          </a:effectRef>
          <a:fontRef idx="minor">
            <a:schemeClr val="tx1"/>
          </a:fontRef>
        </p:style>
      </p:cxnSp>
      <p:pic>
        <p:nvPicPr>
          <p:cNvPr id="11" name="Logo MINAE" descr="logo MINAE sans texte -kely">
            <a:extLst>
              <a:ext uri="{FF2B5EF4-FFF2-40B4-BE49-F238E27FC236}">
                <a16:creationId xmlns:a16="http://schemas.microsoft.com/office/drawing/2014/main" id="{B41039AC-B4EF-921C-4952-240687AD2E66}"/>
              </a:ext>
            </a:extLst>
          </p:cNvPr>
          <p:cNvPicPr>
            <a:picLocks noChangeAspect="1"/>
          </p:cNvPicPr>
          <p:nvPr/>
        </p:nvPicPr>
        <p:blipFill>
          <a:blip r:embed="rId2"/>
          <a:stretch>
            <a:fillRect/>
          </a:stretch>
        </p:blipFill>
        <p:spPr>
          <a:xfrm>
            <a:off x="7089806" y="282242"/>
            <a:ext cx="844905" cy="793718"/>
          </a:xfrm>
          <a:prstGeom prst="rect">
            <a:avLst/>
          </a:prstGeom>
        </p:spPr>
      </p:pic>
      <p:pic>
        <p:nvPicPr>
          <p:cNvPr id="12" name="Logo DGM">
            <a:extLst>
              <a:ext uri="{FF2B5EF4-FFF2-40B4-BE49-F238E27FC236}">
                <a16:creationId xmlns:a16="http://schemas.microsoft.com/office/drawing/2014/main" id="{48007786-7666-E7CC-0B2D-88880B966BB7}"/>
              </a:ext>
            </a:extLst>
          </p:cNvPr>
          <p:cNvPicPr>
            <a:picLocks noChangeAspect="1"/>
          </p:cNvPicPr>
          <p:nvPr/>
        </p:nvPicPr>
        <p:blipFill>
          <a:blip r:embed="rId3"/>
          <a:srcRect/>
          <a:stretch>
            <a:fillRect/>
          </a:stretch>
        </p:blipFill>
        <p:spPr>
          <a:xfrm>
            <a:off x="6350331" y="5483248"/>
            <a:ext cx="1510849" cy="629520"/>
          </a:xfrm>
          <a:prstGeom prst="rect">
            <a:avLst/>
          </a:prstGeom>
        </p:spPr>
      </p:pic>
      <p:pic>
        <p:nvPicPr>
          <p:cNvPr id="13" name="Logo VIAMO">
            <a:extLst>
              <a:ext uri="{FF2B5EF4-FFF2-40B4-BE49-F238E27FC236}">
                <a16:creationId xmlns:a16="http://schemas.microsoft.com/office/drawing/2014/main" id="{F5260130-112F-6A63-EAEE-F97BDC1A9B2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129339" y="5378482"/>
            <a:ext cx="1214226" cy="683002"/>
          </a:xfrm>
          <a:prstGeom prst="rect">
            <a:avLst/>
          </a:prstGeom>
        </p:spPr>
      </p:pic>
      <p:pic>
        <p:nvPicPr>
          <p:cNvPr id="14" name="Logo MTM">
            <a:extLst>
              <a:ext uri="{FF2B5EF4-FFF2-40B4-BE49-F238E27FC236}">
                <a16:creationId xmlns:a16="http://schemas.microsoft.com/office/drawing/2014/main" id="{D723F246-B61D-E66E-D543-40375FF3BDE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478755" y="272356"/>
            <a:ext cx="864810" cy="845359"/>
          </a:xfrm>
          <a:prstGeom prst="rect">
            <a:avLst/>
          </a:prstGeom>
        </p:spPr>
      </p:pic>
      <p:pic>
        <p:nvPicPr>
          <p:cNvPr id="16" name="Image 21">
            <a:extLst>
              <a:ext uri="{FF2B5EF4-FFF2-40B4-BE49-F238E27FC236}">
                <a16:creationId xmlns:a16="http://schemas.microsoft.com/office/drawing/2014/main" id="{981A54D8-7E0F-32A6-0429-13DC5ACCE62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418797" y="5427520"/>
            <a:ext cx="369100" cy="657868"/>
          </a:xfrm>
          <a:prstGeom prst="rect">
            <a:avLst/>
          </a:prstGeom>
        </p:spPr>
      </p:pic>
      <p:pic>
        <p:nvPicPr>
          <p:cNvPr id="4" name="Picture 3">
            <a:extLst>
              <a:ext uri="{FF2B5EF4-FFF2-40B4-BE49-F238E27FC236}">
                <a16:creationId xmlns:a16="http://schemas.microsoft.com/office/drawing/2014/main" id="{3ECC5B70-1FF1-B7C4-DB4C-143CC0C28B11}"/>
              </a:ext>
            </a:extLst>
          </p:cNvPr>
          <p:cNvPicPr>
            <a:picLocks noChangeAspect="1"/>
          </p:cNvPicPr>
          <p:nvPr/>
        </p:nvPicPr>
        <p:blipFill>
          <a:blip r:embed="rId7"/>
          <a:stretch>
            <a:fillRect/>
          </a:stretch>
        </p:blipFill>
        <p:spPr>
          <a:xfrm>
            <a:off x="4483329" y="1542088"/>
            <a:ext cx="5248125" cy="3939896"/>
          </a:xfrm>
          <a:prstGeom prst="rect">
            <a:avLst/>
          </a:prstGeom>
        </p:spPr>
      </p:pic>
    </p:spTree>
    <p:extLst>
      <p:ext uri="{BB962C8B-B14F-4D97-AF65-F5344CB8AC3E}">
        <p14:creationId xmlns:p14="http://schemas.microsoft.com/office/powerpoint/2010/main" val="367614500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58010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MANGORO</a:t>
              </a:r>
              <a:endParaRPr sz="1279" b="1" dirty="0">
                <a:solidFill>
                  <a:srgbClr val="0070C0"/>
                </a:solidFill>
                <a:latin typeface="Calibri" panose="020F0502020204030204" pitchFamily="34" charset="0"/>
                <a:ea typeface="Open Sans"/>
                <a:cs typeface="Calibri" panose="020F0502020204030204" pitchFamily="34" charset="0"/>
                <a:sym typeface="Open Sans"/>
              </a:endParaRP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MANGORO</a:t>
              </a:r>
              <a:endParaRPr sz="1279" b="1" dirty="0">
                <a:solidFill>
                  <a:srgbClr val="0070C0"/>
                </a:solidFill>
                <a:latin typeface="Calibri" panose="020F0502020204030204" pitchFamily="34" charset="0"/>
                <a:ea typeface="Open Sans"/>
                <a:cs typeface="Calibri" panose="020F0502020204030204" pitchFamily="34" charset="0"/>
                <a:sym typeface="Open Sans"/>
              </a:endParaRP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7" y="1585695"/>
              <a:ext cx="1317376"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10</a:t>
            </a:r>
          </a:p>
        </p:txBody>
      </p:sp>
      <p:graphicFrame>
        <p:nvGraphicFramePr>
          <p:cNvPr id="20" name="Table 19">
            <a:extLst>
              <a:ext uri="{FF2B5EF4-FFF2-40B4-BE49-F238E27FC236}">
                <a16:creationId xmlns:a16="http://schemas.microsoft.com/office/drawing/2014/main" id="{8CC4EF79-952A-8498-B364-A3C75935AFD2}"/>
              </a:ext>
            </a:extLst>
          </p:cNvPr>
          <p:cNvGraphicFramePr>
            <a:graphicFrameLocks noGrp="1"/>
          </p:cNvGraphicFramePr>
          <p:nvPr>
            <p:extLst>
              <p:ext uri="{D42A27DB-BD31-4B8C-83A1-F6EECF244321}">
                <p14:modId xmlns:p14="http://schemas.microsoft.com/office/powerpoint/2010/main" val="849848568"/>
              </p:ext>
            </p:extLst>
          </p:nvPr>
        </p:nvGraphicFramePr>
        <p:xfrm>
          <a:off x="2565496" y="3528847"/>
          <a:ext cx="6812996" cy="2489367"/>
        </p:xfrm>
        <a:graphic>
          <a:graphicData uri="http://schemas.openxmlformats.org/drawingml/2006/table">
            <a:tbl>
              <a:tblPr/>
              <a:tblGrid>
                <a:gridCol w="744946">
                  <a:extLst>
                    <a:ext uri="{9D8B030D-6E8A-4147-A177-3AD203B41FA5}">
                      <a16:colId xmlns:a16="http://schemas.microsoft.com/office/drawing/2014/main" val="985423165"/>
                    </a:ext>
                  </a:extLst>
                </a:gridCol>
                <a:gridCol w="744946">
                  <a:extLst>
                    <a:ext uri="{9D8B030D-6E8A-4147-A177-3AD203B41FA5}">
                      <a16:colId xmlns:a16="http://schemas.microsoft.com/office/drawing/2014/main" val="3298090193"/>
                    </a:ext>
                  </a:extLst>
                </a:gridCol>
                <a:gridCol w="221796">
                  <a:extLst>
                    <a:ext uri="{9D8B030D-6E8A-4147-A177-3AD203B41FA5}">
                      <a16:colId xmlns:a16="http://schemas.microsoft.com/office/drawing/2014/main" val="1589212950"/>
                    </a:ext>
                  </a:extLst>
                </a:gridCol>
                <a:gridCol w="221796">
                  <a:extLst>
                    <a:ext uri="{9D8B030D-6E8A-4147-A177-3AD203B41FA5}">
                      <a16:colId xmlns:a16="http://schemas.microsoft.com/office/drawing/2014/main" val="1147924733"/>
                    </a:ext>
                  </a:extLst>
                </a:gridCol>
                <a:gridCol w="221796">
                  <a:extLst>
                    <a:ext uri="{9D8B030D-6E8A-4147-A177-3AD203B41FA5}">
                      <a16:colId xmlns:a16="http://schemas.microsoft.com/office/drawing/2014/main" val="2631490645"/>
                    </a:ext>
                  </a:extLst>
                </a:gridCol>
                <a:gridCol w="221796">
                  <a:extLst>
                    <a:ext uri="{9D8B030D-6E8A-4147-A177-3AD203B41FA5}">
                      <a16:colId xmlns:a16="http://schemas.microsoft.com/office/drawing/2014/main" val="2916379092"/>
                    </a:ext>
                  </a:extLst>
                </a:gridCol>
                <a:gridCol w="221796">
                  <a:extLst>
                    <a:ext uri="{9D8B030D-6E8A-4147-A177-3AD203B41FA5}">
                      <a16:colId xmlns:a16="http://schemas.microsoft.com/office/drawing/2014/main" val="2868476547"/>
                    </a:ext>
                  </a:extLst>
                </a:gridCol>
                <a:gridCol w="221796">
                  <a:extLst>
                    <a:ext uri="{9D8B030D-6E8A-4147-A177-3AD203B41FA5}">
                      <a16:colId xmlns:a16="http://schemas.microsoft.com/office/drawing/2014/main" val="4261301346"/>
                    </a:ext>
                  </a:extLst>
                </a:gridCol>
                <a:gridCol w="221796">
                  <a:extLst>
                    <a:ext uri="{9D8B030D-6E8A-4147-A177-3AD203B41FA5}">
                      <a16:colId xmlns:a16="http://schemas.microsoft.com/office/drawing/2014/main" val="409030884"/>
                    </a:ext>
                  </a:extLst>
                </a:gridCol>
                <a:gridCol w="221796">
                  <a:extLst>
                    <a:ext uri="{9D8B030D-6E8A-4147-A177-3AD203B41FA5}">
                      <a16:colId xmlns:a16="http://schemas.microsoft.com/office/drawing/2014/main" val="3271809539"/>
                    </a:ext>
                  </a:extLst>
                </a:gridCol>
                <a:gridCol w="221796">
                  <a:extLst>
                    <a:ext uri="{9D8B030D-6E8A-4147-A177-3AD203B41FA5}">
                      <a16:colId xmlns:a16="http://schemas.microsoft.com/office/drawing/2014/main" val="1405654253"/>
                    </a:ext>
                  </a:extLst>
                </a:gridCol>
                <a:gridCol w="221796">
                  <a:extLst>
                    <a:ext uri="{9D8B030D-6E8A-4147-A177-3AD203B41FA5}">
                      <a16:colId xmlns:a16="http://schemas.microsoft.com/office/drawing/2014/main" val="2269426003"/>
                    </a:ext>
                  </a:extLst>
                </a:gridCol>
                <a:gridCol w="221796">
                  <a:extLst>
                    <a:ext uri="{9D8B030D-6E8A-4147-A177-3AD203B41FA5}">
                      <a16:colId xmlns:a16="http://schemas.microsoft.com/office/drawing/2014/main" val="2850414347"/>
                    </a:ext>
                  </a:extLst>
                </a:gridCol>
                <a:gridCol w="221796">
                  <a:extLst>
                    <a:ext uri="{9D8B030D-6E8A-4147-A177-3AD203B41FA5}">
                      <a16:colId xmlns:a16="http://schemas.microsoft.com/office/drawing/2014/main" val="4113072023"/>
                    </a:ext>
                  </a:extLst>
                </a:gridCol>
                <a:gridCol w="221796">
                  <a:extLst>
                    <a:ext uri="{9D8B030D-6E8A-4147-A177-3AD203B41FA5}">
                      <a16:colId xmlns:a16="http://schemas.microsoft.com/office/drawing/2014/main" val="854934687"/>
                    </a:ext>
                  </a:extLst>
                </a:gridCol>
                <a:gridCol w="221796">
                  <a:extLst>
                    <a:ext uri="{9D8B030D-6E8A-4147-A177-3AD203B41FA5}">
                      <a16:colId xmlns:a16="http://schemas.microsoft.com/office/drawing/2014/main" val="2846088204"/>
                    </a:ext>
                  </a:extLst>
                </a:gridCol>
                <a:gridCol w="221796">
                  <a:extLst>
                    <a:ext uri="{9D8B030D-6E8A-4147-A177-3AD203B41FA5}">
                      <a16:colId xmlns:a16="http://schemas.microsoft.com/office/drawing/2014/main" val="1040029560"/>
                    </a:ext>
                  </a:extLst>
                </a:gridCol>
                <a:gridCol w="221796">
                  <a:extLst>
                    <a:ext uri="{9D8B030D-6E8A-4147-A177-3AD203B41FA5}">
                      <a16:colId xmlns:a16="http://schemas.microsoft.com/office/drawing/2014/main" val="3179545075"/>
                    </a:ext>
                  </a:extLst>
                </a:gridCol>
                <a:gridCol w="221796">
                  <a:extLst>
                    <a:ext uri="{9D8B030D-6E8A-4147-A177-3AD203B41FA5}">
                      <a16:colId xmlns:a16="http://schemas.microsoft.com/office/drawing/2014/main" val="2641576859"/>
                    </a:ext>
                  </a:extLst>
                </a:gridCol>
                <a:gridCol w="221796">
                  <a:extLst>
                    <a:ext uri="{9D8B030D-6E8A-4147-A177-3AD203B41FA5}">
                      <a16:colId xmlns:a16="http://schemas.microsoft.com/office/drawing/2014/main" val="1716540859"/>
                    </a:ext>
                  </a:extLst>
                </a:gridCol>
                <a:gridCol w="221796">
                  <a:extLst>
                    <a:ext uri="{9D8B030D-6E8A-4147-A177-3AD203B41FA5}">
                      <a16:colId xmlns:a16="http://schemas.microsoft.com/office/drawing/2014/main" val="1773120263"/>
                    </a:ext>
                  </a:extLst>
                </a:gridCol>
                <a:gridCol w="221796">
                  <a:extLst>
                    <a:ext uri="{9D8B030D-6E8A-4147-A177-3AD203B41FA5}">
                      <a16:colId xmlns:a16="http://schemas.microsoft.com/office/drawing/2014/main" val="389113892"/>
                    </a:ext>
                  </a:extLst>
                </a:gridCol>
                <a:gridCol w="221796">
                  <a:extLst>
                    <a:ext uri="{9D8B030D-6E8A-4147-A177-3AD203B41FA5}">
                      <a16:colId xmlns:a16="http://schemas.microsoft.com/office/drawing/2014/main" val="1980200333"/>
                    </a:ext>
                  </a:extLst>
                </a:gridCol>
                <a:gridCol w="221796">
                  <a:extLst>
                    <a:ext uri="{9D8B030D-6E8A-4147-A177-3AD203B41FA5}">
                      <a16:colId xmlns:a16="http://schemas.microsoft.com/office/drawing/2014/main" val="3234265430"/>
                    </a:ext>
                  </a:extLst>
                </a:gridCol>
                <a:gridCol w="221796">
                  <a:extLst>
                    <a:ext uri="{9D8B030D-6E8A-4147-A177-3AD203B41FA5}">
                      <a16:colId xmlns:a16="http://schemas.microsoft.com/office/drawing/2014/main" val="1322857131"/>
                    </a:ext>
                  </a:extLst>
                </a:gridCol>
                <a:gridCol w="221796">
                  <a:extLst>
                    <a:ext uri="{9D8B030D-6E8A-4147-A177-3AD203B41FA5}">
                      <a16:colId xmlns:a16="http://schemas.microsoft.com/office/drawing/2014/main" val="1688894630"/>
                    </a:ext>
                  </a:extLst>
                </a:gridCol>
              </a:tblGrid>
              <a:tr h="157760">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Locale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26022799"/>
                  </a:ext>
                </a:extLst>
              </a:tr>
              <a:tr h="157760">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dirty="0">
                          <a:solidFill>
                            <a:srgbClr val="FFFFFF"/>
                          </a:solidFill>
                          <a:effectLst/>
                          <a:latin typeface="Calibri" panose="020F0502020204030204" pitchFamily="34" charset="0"/>
                        </a:rPr>
                        <a:t>Long</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726485789"/>
                  </a:ext>
                </a:extLst>
              </a:tr>
              <a:tr h="173355">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945380946"/>
                  </a:ext>
                </a:extLst>
              </a:tr>
              <a:tr h="151372">
                <a:tc gridSpan="2">
                  <a:txBody>
                    <a:bodyPr/>
                    <a:lstStyle/>
                    <a:p>
                      <a:pPr algn="ctr" fontAlgn="ctr"/>
                      <a:r>
                        <a:rPr lang="fr-FR" sz="900" b="1" i="0" u="none" strike="noStrike" dirty="0">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1295316347"/>
                  </a:ext>
                </a:extLst>
              </a:tr>
              <a:tr h="157760">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519141186"/>
                  </a:ext>
                </a:extLst>
              </a:tr>
              <a:tr h="157760">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971559249"/>
                  </a:ext>
                </a:extLst>
              </a:tr>
              <a:tr h="157760">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924112550"/>
                  </a:ext>
                </a:extLst>
              </a:tr>
              <a:tr h="15776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69463978"/>
                  </a:ext>
                </a:extLst>
              </a:tr>
              <a:tr h="157760">
                <a:tc rowSpan="3">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464647344"/>
                  </a:ext>
                </a:extLst>
              </a:tr>
              <a:tr h="15776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04860484"/>
                  </a:ext>
                </a:extLst>
              </a:tr>
              <a:tr h="15776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3e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467286358"/>
                  </a:ext>
                </a:extLst>
              </a:tr>
              <a:tr h="157760">
                <a:tc rowSpan="2">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909978679"/>
                  </a:ext>
                </a:extLst>
              </a:tr>
              <a:tr h="15776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770884849"/>
                  </a:ext>
                </a:extLst>
              </a:tr>
              <a:tr h="271520">
                <a:tc>
                  <a:txBody>
                    <a:bodyPr/>
                    <a:lstStyle/>
                    <a:p>
                      <a:pPr algn="ctr" fontAlgn="ctr"/>
                      <a:r>
                        <a:rPr lang="fr-FR" sz="800" b="1" i="0" u="none" strike="noStrike">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50872607"/>
                  </a:ext>
                </a:extLst>
              </a:tr>
              <a:tr h="157760">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701153755"/>
                  </a:ext>
                </a:extLst>
              </a:tr>
            </a:tbl>
          </a:graphicData>
        </a:graphic>
      </p:graphicFrame>
      <p:graphicFrame>
        <p:nvGraphicFramePr>
          <p:cNvPr id="24" name="Table 23">
            <a:extLst>
              <a:ext uri="{FF2B5EF4-FFF2-40B4-BE49-F238E27FC236}">
                <a16:creationId xmlns:a16="http://schemas.microsoft.com/office/drawing/2014/main" id="{5960E532-C8DC-AB07-DAE1-90303EB087F6}"/>
              </a:ext>
            </a:extLst>
          </p:cNvPr>
          <p:cNvGraphicFramePr>
            <a:graphicFrameLocks noGrp="1"/>
          </p:cNvGraphicFramePr>
          <p:nvPr>
            <p:extLst>
              <p:ext uri="{D42A27DB-BD31-4B8C-83A1-F6EECF244321}">
                <p14:modId xmlns:p14="http://schemas.microsoft.com/office/powerpoint/2010/main" val="1456396037"/>
              </p:ext>
            </p:extLst>
          </p:nvPr>
        </p:nvGraphicFramePr>
        <p:xfrm>
          <a:off x="2565486" y="562225"/>
          <a:ext cx="6812998" cy="2462917"/>
        </p:xfrm>
        <a:graphic>
          <a:graphicData uri="http://schemas.openxmlformats.org/drawingml/2006/table">
            <a:tbl>
              <a:tblPr/>
              <a:tblGrid>
                <a:gridCol w="744947">
                  <a:extLst>
                    <a:ext uri="{9D8B030D-6E8A-4147-A177-3AD203B41FA5}">
                      <a16:colId xmlns:a16="http://schemas.microsoft.com/office/drawing/2014/main" val="911681026"/>
                    </a:ext>
                  </a:extLst>
                </a:gridCol>
                <a:gridCol w="744947">
                  <a:extLst>
                    <a:ext uri="{9D8B030D-6E8A-4147-A177-3AD203B41FA5}">
                      <a16:colId xmlns:a16="http://schemas.microsoft.com/office/drawing/2014/main" val="1397058659"/>
                    </a:ext>
                  </a:extLst>
                </a:gridCol>
                <a:gridCol w="221796">
                  <a:extLst>
                    <a:ext uri="{9D8B030D-6E8A-4147-A177-3AD203B41FA5}">
                      <a16:colId xmlns:a16="http://schemas.microsoft.com/office/drawing/2014/main" val="1760859873"/>
                    </a:ext>
                  </a:extLst>
                </a:gridCol>
                <a:gridCol w="221796">
                  <a:extLst>
                    <a:ext uri="{9D8B030D-6E8A-4147-A177-3AD203B41FA5}">
                      <a16:colId xmlns:a16="http://schemas.microsoft.com/office/drawing/2014/main" val="2949140578"/>
                    </a:ext>
                  </a:extLst>
                </a:gridCol>
                <a:gridCol w="221796">
                  <a:extLst>
                    <a:ext uri="{9D8B030D-6E8A-4147-A177-3AD203B41FA5}">
                      <a16:colId xmlns:a16="http://schemas.microsoft.com/office/drawing/2014/main" val="618647683"/>
                    </a:ext>
                  </a:extLst>
                </a:gridCol>
                <a:gridCol w="221796">
                  <a:extLst>
                    <a:ext uri="{9D8B030D-6E8A-4147-A177-3AD203B41FA5}">
                      <a16:colId xmlns:a16="http://schemas.microsoft.com/office/drawing/2014/main" val="2317680108"/>
                    </a:ext>
                  </a:extLst>
                </a:gridCol>
                <a:gridCol w="221796">
                  <a:extLst>
                    <a:ext uri="{9D8B030D-6E8A-4147-A177-3AD203B41FA5}">
                      <a16:colId xmlns:a16="http://schemas.microsoft.com/office/drawing/2014/main" val="806697802"/>
                    </a:ext>
                  </a:extLst>
                </a:gridCol>
                <a:gridCol w="221796">
                  <a:extLst>
                    <a:ext uri="{9D8B030D-6E8A-4147-A177-3AD203B41FA5}">
                      <a16:colId xmlns:a16="http://schemas.microsoft.com/office/drawing/2014/main" val="1464966319"/>
                    </a:ext>
                  </a:extLst>
                </a:gridCol>
                <a:gridCol w="221796">
                  <a:extLst>
                    <a:ext uri="{9D8B030D-6E8A-4147-A177-3AD203B41FA5}">
                      <a16:colId xmlns:a16="http://schemas.microsoft.com/office/drawing/2014/main" val="858539610"/>
                    </a:ext>
                  </a:extLst>
                </a:gridCol>
                <a:gridCol w="221796">
                  <a:extLst>
                    <a:ext uri="{9D8B030D-6E8A-4147-A177-3AD203B41FA5}">
                      <a16:colId xmlns:a16="http://schemas.microsoft.com/office/drawing/2014/main" val="3727190462"/>
                    </a:ext>
                  </a:extLst>
                </a:gridCol>
                <a:gridCol w="221796">
                  <a:extLst>
                    <a:ext uri="{9D8B030D-6E8A-4147-A177-3AD203B41FA5}">
                      <a16:colId xmlns:a16="http://schemas.microsoft.com/office/drawing/2014/main" val="4049552878"/>
                    </a:ext>
                  </a:extLst>
                </a:gridCol>
                <a:gridCol w="221796">
                  <a:extLst>
                    <a:ext uri="{9D8B030D-6E8A-4147-A177-3AD203B41FA5}">
                      <a16:colId xmlns:a16="http://schemas.microsoft.com/office/drawing/2014/main" val="3884625451"/>
                    </a:ext>
                  </a:extLst>
                </a:gridCol>
                <a:gridCol w="221796">
                  <a:extLst>
                    <a:ext uri="{9D8B030D-6E8A-4147-A177-3AD203B41FA5}">
                      <a16:colId xmlns:a16="http://schemas.microsoft.com/office/drawing/2014/main" val="3988812758"/>
                    </a:ext>
                  </a:extLst>
                </a:gridCol>
                <a:gridCol w="221796">
                  <a:extLst>
                    <a:ext uri="{9D8B030D-6E8A-4147-A177-3AD203B41FA5}">
                      <a16:colId xmlns:a16="http://schemas.microsoft.com/office/drawing/2014/main" val="4109309736"/>
                    </a:ext>
                  </a:extLst>
                </a:gridCol>
                <a:gridCol w="221796">
                  <a:extLst>
                    <a:ext uri="{9D8B030D-6E8A-4147-A177-3AD203B41FA5}">
                      <a16:colId xmlns:a16="http://schemas.microsoft.com/office/drawing/2014/main" val="1616909041"/>
                    </a:ext>
                  </a:extLst>
                </a:gridCol>
                <a:gridCol w="221796">
                  <a:extLst>
                    <a:ext uri="{9D8B030D-6E8A-4147-A177-3AD203B41FA5}">
                      <a16:colId xmlns:a16="http://schemas.microsoft.com/office/drawing/2014/main" val="4103822498"/>
                    </a:ext>
                  </a:extLst>
                </a:gridCol>
                <a:gridCol w="221796">
                  <a:extLst>
                    <a:ext uri="{9D8B030D-6E8A-4147-A177-3AD203B41FA5}">
                      <a16:colId xmlns:a16="http://schemas.microsoft.com/office/drawing/2014/main" val="260046207"/>
                    </a:ext>
                  </a:extLst>
                </a:gridCol>
                <a:gridCol w="221796">
                  <a:extLst>
                    <a:ext uri="{9D8B030D-6E8A-4147-A177-3AD203B41FA5}">
                      <a16:colId xmlns:a16="http://schemas.microsoft.com/office/drawing/2014/main" val="4068047557"/>
                    </a:ext>
                  </a:extLst>
                </a:gridCol>
                <a:gridCol w="221796">
                  <a:extLst>
                    <a:ext uri="{9D8B030D-6E8A-4147-A177-3AD203B41FA5}">
                      <a16:colId xmlns:a16="http://schemas.microsoft.com/office/drawing/2014/main" val="4110624373"/>
                    </a:ext>
                  </a:extLst>
                </a:gridCol>
                <a:gridCol w="221796">
                  <a:extLst>
                    <a:ext uri="{9D8B030D-6E8A-4147-A177-3AD203B41FA5}">
                      <a16:colId xmlns:a16="http://schemas.microsoft.com/office/drawing/2014/main" val="3103324133"/>
                    </a:ext>
                  </a:extLst>
                </a:gridCol>
                <a:gridCol w="221796">
                  <a:extLst>
                    <a:ext uri="{9D8B030D-6E8A-4147-A177-3AD203B41FA5}">
                      <a16:colId xmlns:a16="http://schemas.microsoft.com/office/drawing/2014/main" val="488128874"/>
                    </a:ext>
                  </a:extLst>
                </a:gridCol>
                <a:gridCol w="221796">
                  <a:extLst>
                    <a:ext uri="{9D8B030D-6E8A-4147-A177-3AD203B41FA5}">
                      <a16:colId xmlns:a16="http://schemas.microsoft.com/office/drawing/2014/main" val="973823514"/>
                    </a:ext>
                  </a:extLst>
                </a:gridCol>
                <a:gridCol w="221796">
                  <a:extLst>
                    <a:ext uri="{9D8B030D-6E8A-4147-A177-3AD203B41FA5}">
                      <a16:colId xmlns:a16="http://schemas.microsoft.com/office/drawing/2014/main" val="3088643526"/>
                    </a:ext>
                  </a:extLst>
                </a:gridCol>
                <a:gridCol w="221796">
                  <a:extLst>
                    <a:ext uri="{9D8B030D-6E8A-4147-A177-3AD203B41FA5}">
                      <a16:colId xmlns:a16="http://schemas.microsoft.com/office/drawing/2014/main" val="3063918604"/>
                    </a:ext>
                  </a:extLst>
                </a:gridCol>
                <a:gridCol w="221796">
                  <a:extLst>
                    <a:ext uri="{9D8B030D-6E8A-4147-A177-3AD203B41FA5}">
                      <a16:colId xmlns:a16="http://schemas.microsoft.com/office/drawing/2014/main" val="1055674717"/>
                    </a:ext>
                  </a:extLst>
                </a:gridCol>
                <a:gridCol w="221796">
                  <a:extLst>
                    <a:ext uri="{9D8B030D-6E8A-4147-A177-3AD203B41FA5}">
                      <a16:colId xmlns:a16="http://schemas.microsoft.com/office/drawing/2014/main" val="339151827"/>
                    </a:ext>
                  </a:extLst>
                </a:gridCol>
              </a:tblGrid>
              <a:tr h="180279">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804947388"/>
                  </a:ext>
                </a:extLst>
              </a:tr>
              <a:tr h="180279">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903895697"/>
                  </a:ext>
                </a:extLst>
              </a:tr>
              <a:tr h="180279">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815315973"/>
                  </a:ext>
                </a:extLst>
              </a:tr>
              <a:tr h="216809">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6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1283481615"/>
                  </a:ext>
                </a:extLst>
              </a:tr>
              <a:tr h="180279">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109681803"/>
                  </a:ext>
                </a:extLst>
              </a:tr>
              <a:tr h="180279">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524774259"/>
                  </a:ext>
                </a:extLst>
              </a:tr>
              <a:tr h="180279">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128629183"/>
                  </a:ext>
                </a:extLst>
              </a:tr>
              <a:tr h="180279">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327076099"/>
                  </a:ext>
                </a:extLst>
              </a:tr>
              <a:tr h="180279">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716116698"/>
                  </a:ext>
                </a:extLst>
              </a:tr>
              <a:tr h="180279">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75609217"/>
                  </a:ext>
                </a:extLst>
              </a:tr>
              <a:tr h="180279">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18542713"/>
                  </a:ext>
                </a:extLst>
              </a:tr>
              <a:tr h="263039">
                <a:tc>
                  <a:txBody>
                    <a:bodyPr/>
                    <a:lstStyle/>
                    <a:p>
                      <a:pPr algn="ctr" fontAlgn="ctr"/>
                      <a:r>
                        <a:rPr lang="fr-FR" sz="8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153101148"/>
                  </a:ext>
                </a:extLst>
              </a:tr>
              <a:tr h="180279">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134140987"/>
                  </a:ext>
                </a:extLst>
              </a:tr>
            </a:tbl>
          </a:graphicData>
        </a:graphic>
      </p:graphicFrame>
    </p:spTree>
    <p:extLst>
      <p:ext uri="{BB962C8B-B14F-4D97-AF65-F5344CB8AC3E}">
        <p14:creationId xmlns:p14="http://schemas.microsoft.com/office/powerpoint/2010/main" val="218264838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58010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AMORON’I MANIA</a:t>
              </a:r>
              <a:endParaRPr sz="1279" b="1" dirty="0">
                <a:solidFill>
                  <a:srgbClr val="0070C0"/>
                </a:solidFill>
                <a:latin typeface="Calibri" panose="020F0502020204030204" pitchFamily="34" charset="0"/>
                <a:ea typeface="Open Sans"/>
                <a:cs typeface="Calibri" panose="020F0502020204030204" pitchFamily="34" charset="0"/>
                <a:sym typeface="Open Sans"/>
              </a:endParaRP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AMORON’I MANIA</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7" y="1585695"/>
              <a:ext cx="1317376"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11</a:t>
            </a:r>
          </a:p>
        </p:txBody>
      </p:sp>
      <p:graphicFrame>
        <p:nvGraphicFramePr>
          <p:cNvPr id="12" name="Table 11">
            <a:extLst>
              <a:ext uri="{FF2B5EF4-FFF2-40B4-BE49-F238E27FC236}">
                <a16:creationId xmlns:a16="http://schemas.microsoft.com/office/drawing/2014/main" id="{071F6BF1-5F04-34B6-D7B0-9A8A71C7B71C}"/>
              </a:ext>
            </a:extLst>
          </p:cNvPr>
          <p:cNvGraphicFramePr>
            <a:graphicFrameLocks noGrp="1"/>
          </p:cNvGraphicFramePr>
          <p:nvPr>
            <p:extLst>
              <p:ext uri="{D42A27DB-BD31-4B8C-83A1-F6EECF244321}">
                <p14:modId xmlns:p14="http://schemas.microsoft.com/office/powerpoint/2010/main" val="3000672764"/>
              </p:ext>
            </p:extLst>
          </p:nvPr>
        </p:nvGraphicFramePr>
        <p:xfrm>
          <a:off x="2565490" y="562225"/>
          <a:ext cx="6812996" cy="2462909"/>
        </p:xfrm>
        <a:graphic>
          <a:graphicData uri="http://schemas.openxmlformats.org/drawingml/2006/table">
            <a:tbl>
              <a:tblPr/>
              <a:tblGrid>
                <a:gridCol w="744946">
                  <a:extLst>
                    <a:ext uri="{9D8B030D-6E8A-4147-A177-3AD203B41FA5}">
                      <a16:colId xmlns:a16="http://schemas.microsoft.com/office/drawing/2014/main" val="4047527749"/>
                    </a:ext>
                  </a:extLst>
                </a:gridCol>
                <a:gridCol w="744946">
                  <a:extLst>
                    <a:ext uri="{9D8B030D-6E8A-4147-A177-3AD203B41FA5}">
                      <a16:colId xmlns:a16="http://schemas.microsoft.com/office/drawing/2014/main" val="3525126590"/>
                    </a:ext>
                  </a:extLst>
                </a:gridCol>
                <a:gridCol w="221796">
                  <a:extLst>
                    <a:ext uri="{9D8B030D-6E8A-4147-A177-3AD203B41FA5}">
                      <a16:colId xmlns:a16="http://schemas.microsoft.com/office/drawing/2014/main" val="3510754234"/>
                    </a:ext>
                  </a:extLst>
                </a:gridCol>
                <a:gridCol w="221796">
                  <a:extLst>
                    <a:ext uri="{9D8B030D-6E8A-4147-A177-3AD203B41FA5}">
                      <a16:colId xmlns:a16="http://schemas.microsoft.com/office/drawing/2014/main" val="1806934926"/>
                    </a:ext>
                  </a:extLst>
                </a:gridCol>
                <a:gridCol w="221796">
                  <a:extLst>
                    <a:ext uri="{9D8B030D-6E8A-4147-A177-3AD203B41FA5}">
                      <a16:colId xmlns:a16="http://schemas.microsoft.com/office/drawing/2014/main" val="1343440269"/>
                    </a:ext>
                  </a:extLst>
                </a:gridCol>
                <a:gridCol w="221796">
                  <a:extLst>
                    <a:ext uri="{9D8B030D-6E8A-4147-A177-3AD203B41FA5}">
                      <a16:colId xmlns:a16="http://schemas.microsoft.com/office/drawing/2014/main" val="1472061953"/>
                    </a:ext>
                  </a:extLst>
                </a:gridCol>
                <a:gridCol w="221796">
                  <a:extLst>
                    <a:ext uri="{9D8B030D-6E8A-4147-A177-3AD203B41FA5}">
                      <a16:colId xmlns:a16="http://schemas.microsoft.com/office/drawing/2014/main" val="1482333056"/>
                    </a:ext>
                  </a:extLst>
                </a:gridCol>
                <a:gridCol w="221796">
                  <a:extLst>
                    <a:ext uri="{9D8B030D-6E8A-4147-A177-3AD203B41FA5}">
                      <a16:colId xmlns:a16="http://schemas.microsoft.com/office/drawing/2014/main" val="267686317"/>
                    </a:ext>
                  </a:extLst>
                </a:gridCol>
                <a:gridCol w="221796">
                  <a:extLst>
                    <a:ext uri="{9D8B030D-6E8A-4147-A177-3AD203B41FA5}">
                      <a16:colId xmlns:a16="http://schemas.microsoft.com/office/drawing/2014/main" val="292057171"/>
                    </a:ext>
                  </a:extLst>
                </a:gridCol>
                <a:gridCol w="221796">
                  <a:extLst>
                    <a:ext uri="{9D8B030D-6E8A-4147-A177-3AD203B41FA5}">
                      <a16:colId xmlns:a16="http://schemas.microsoft.com/office/drawing/2014/main" val="1589766955"/>
                    </a:ext>
                  </a:extLst>
                </a:gridCol>
                <a:gridCol w="221796">
                  <a:extLst>
                    <a:ext uri="{9D8B030D-6E8A-4147-A177-3AD203B41FA5}">
                      <a16:colId xmlns:a16="http://schemas.microsoft.com/office/drawing/2014/main" val="2284726251"/>
                    </a:ext>
                  </a:extLst>
                </a:gridCol>
                <a:gridCol w="221796">
                  <a:extLst>
                    <a:ext uri="{9D8B030D-6E8A-4147-A177-3AD203B41FA5}">
                      <a16:colId xmlns:a16="http://schemas.microsoft.com/office/drawing/2014/main" val="3999127130"/>
                    </a:ext>
                  </a:extLst>
                </a:gridCol>
                <a:gridCol w="221796">
                  <a:extLst>
                    <a:ext uri="{9D8B030D-6E8A-4147-A177-3AD203B41FA5}">
                      <a16:colId xmlns:a16="http://schemas.microsoft.com/office/drawing/2014/main" val="3904171879"/>
                    </a:ext>
                  </a:extLst>
                </a:gridCol>
                <a:gridCol w="221796">
                  <a:extLst>
                    <a:ext uri="{9D8B030D-6E8A-4147-A177-3AD203B41FA5}">
                      <a16:colId xmlns:a16="http://schemas.microsoft.com/office/drawing/2014/main" val="1539855495"/>
                    </a:ext>
                  </a:extLst>
                </a:gridCol>
                <a:gridCol w="221796">
                  <a:extLst>
                    <a:ext uri="{9D8B030D-6E8A-4147-A177-3AD203B41FA5}">
                      <a16:colId xmlns:a16="http://schemas.microsoft.com/office/drawing/2014/main" val="1256180598"/>
                    </a:ext>
                  </a:extLst>
                </a:gridCol>
                <a:gridCol w="221796">
                  <a:extLst>
                    <a:ext uri="{9D8B030D-6E8A-4147-A177-3AD203B41FA5}">
                      <a16:colId xmlns:a16="http://schemas.microsoft.com/office/drawing/2014/main" val="3737742793"/>
                    </a:ext>
                  </a:extLst>
                </a:gridCol>
                <a:gridCol w="221796">
                  <a:extLst>
                    <a:ext uri="{9D8B030D-6E8A-4147-A177-3AD203B41FA5}">
                      <a16:colId xmlns:a16="http://schemas.microsoft.com/office/drawing/2014/main" val="490760283"/>
                    </a:ext>
                  </a:extLst>
                </a:gridCol>
                <a:gridCol w="221796">
                  <a:extLst>
                    <a:ext uri="{9D8B030D-6E8A-4147-A177-3AD203B41FA5}">
                      <a16:colId xmlns:a16="http://schemas.microsoft.com/office/drawing/2014/main" val="1972572080"/>
                    </a:ext>
                  </a:extLst>
                </a:gridCol>
                <a:gridCol w="221796">
                  <a:extLst>
                    <a:ext uri="{9D8B030D-6E8A-4147-A177-3AD203B41FA5}">
                      <a16:colId xmlns:a16="http://schemas.microsoft.com/office/drawing/2014/main" val="2705062339"/>
                    </a:ext>
                  </a:extLst>
                </a:gridCol>
                <a:gridCol w="221796">
                  <a:extLst>
                    <a:ext uri="{9D8B030D-6E8A-4147-A177-3AD203B41FA5}">
                      <a16:colId xmlns:a16="http://schemas.microsoft.com/office/drawing/2014/main" val="2102903243"/>
                    </a:ext>
                  </a:extLst>
                </a:gridCol>
                <a:gridCol w="221796">
                  <a:extLst>
                    <a:ext uri="{9D8B030D-6E8A-4147-A177-3AD203B41FA5}">
                      <a16:colId xmlns:a16="http://schemas.microsoft.com/office/drawing/2014/main" val="2134526050"/>
                    </a:ext>
                  </a:extLst>
                </a:gridCol>
                <a:gridCol w="221796">
                  <a:extLst>
                    <a:ext uri="{9D8B030D-6E8A-4147-A177-3AD203B41FA5}">
                      <a16:colId xmlns:a16="http://schemas.microsoft.com/office/drawing/2014/main" val="1288663282"/>
                    </a:ext>
                  </a:extLst>
                </a:gridCol>
                <a:gridCol w="221796">
                  <a:extLst>
                    <a:ext uri="{9D8B030D-6E8A-4147-A177-3AD203B41FA5}">
                      <a16:colId xmlns:a16="http://schemas.microsoft.com/office/drawing/2014/main" val="2831189093"/>
                    </a:ext>
                  </a:extLst>
                </a:gridCol>
                <a:gridCol w="221796">
                  <a:extLst>
                    <a:ext uri="{9D8B030D-6E8A-4147-A177-3AD203B41FA5}">
                      <a16:colId xmlns:a16="http://schemas.microsoft.com/office/drawing/2014/main" val="3058781150"/>
                    </a:ext>
                  </a:extLst>
                </a:gridCol>
                <a:gridCol w="221796">
                  <a:extLst>
                    <a:ext uri="{9D8B030D-6E8A-4147-A177-3AD203B41FA5}">
                      <a16:colId xmlns:a16="http://schemas.microsoft.com/office/drawing/2014/main" val="3740029465"/>
                    </a:ext>
                  </a:extLst>
                </a:gridCol>
                <a:gridCol w="221796">
                  <a:extLst>
                    <a:ext uri="{9D8B030D-6E8A-4147-A177-3AD203B41FA5}">
                      <a16:colId xmlns:a16="http://schemas.microsoft.com/office/drawing/2014/main" val="3170820150"/>
                    </a:ext>
                  </a:extLst>
                </a:gridCol>
              </a:tblGrid>
              <a:tr h="181089">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134510558"/>
                  </a:ext>
                </a:extLst>
              </a:tr>
              <a:tr h="181089">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813999981"/>
                  </a:ext>
                </a:extLst>
              </a:tr>
              <a:tr h="199962">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403332975"/>
                  </a:ext>
                </a:extLst>
              </a:tr>
              <a:tr h="191589">
                <a:tc gridSpan="2">
                  <a:txBody>
                    <a:bodyPr/>
                    <a:lstStyle/>
                    <a:p>
                      <a:pPr algn="ctr" fontAlgn="ctr"/>
                      <a:r>
                        <a:rPr lang="fr-FR" sz="900" b="1" i="0" u="none" strike="noStrike" dirty="0">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496739512"/>
                  </a:ext>
                </a:extLst>
              </a:tr>
              <a:tr h="181089">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624564031"/>
                  </a:ext>
                </a:extLst>
              </a:tr>
              <a:tr h="181089">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308339443"/>
                  </a:ext>
                </a:extLst>
              </a:tr>
              <a:tr h="181089">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596600324"/>
                  </a:ext>
                </a:extLst>
              </a:tr>
              <a:tr h="181089">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244028962"/>
                  </a:ext>
                </a:extLst>
              </a:tr>
              <a:tr h="181089">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87047584"/>
                  </a:ext>
                </a:extLst>
              </a:tr>
              <a:tr h="181089">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218671537"/>
                  </a:ext>
                </a:extLst>
              </a:tr>
              <a:tr h="181089">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524618481"/>
                  </a:ext>
                </a:extLst>
              </a:tr>
              <a:tr h="260468">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009044415"/>
                  </a:ext>
                </a:extLst>
              </a:tr>
              <a:tr h="181089">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918616622"/>
                  </a:ext>
                </a:extLst>
              </a:tr>
            </a:tbl>
          </a:graphicData>
        </a:graphic>
      </p:graphicFrame>
      <p:graphicFrame>
        <p:nvGraphicFramePr>
          <p:cNvPr id="14" name="Table 13">
            <a:extLst>
              <a:ext uri="{FF2B5EF4-FFF2-40B4-BE49-F238E27FC236}">
                <a16:creationId xmlns:a16="http://schemas.microsoft.com/office/drawing/2014/main" id="{BD5828C9-B7BB-C968-C6E6-34431F4E7103}"/>
              </a:ext>
            </a:extLst>
          </p:cNvPr>
          <p:cNvGraphicFramePr>
            <a:graphicFrameLocks noGrp="1"/>
          </p:cNvGraphicFramePr>
          <p:nvPr>
            <p:extLst>
              <p:ext uri="{D42A27DB-BD31-4B8C-83A1-F6EECF244321}">
                <p14:modId xmlns:p14="http://schemas.microsoft.com/office/powerpoint/2010/main" val="3050369486"/>
              </p:ext>
            </p:extLst>
          </p:nvPr>
        </p:nvGraphicFramePr>
        <p:xfrm>
          <a:off x="2565478" y="3528846"/>
          <a:ext cx="6813000" cy="2489363"/>
        </p:xfrm>
        <a:graphic>
          <a:graphicData uri="http://schemas.openxmlformats.org/drawingml/2006/table">
            <a:tbl>
              <a:tblPr/>
              <a:tblGrid>
                <a:gridCol w="744948">
                  <a:extLst>
                    <a:ext uri="{9D8B030D-6E8A-4147-A177-3AD203B41FA5}">
                      <a16:colId xmlns:a16="http://schemas.microsoft.com/office/drawing/2014/main" val="1873958318"/>
                    </a:ext>
                  </a:extLst>
                </a:gridCol>
                <a:gridCol w="744948">
                  <a:extLst>
                    <a:ext uri="{9D8B030D-6E8A-4147-A177-3AD203B41FA5}">
                      <a16:colId xmlns:a16="http://schemas.microsoft.com/office/drawing/2014/main" val="1750612783"/>
                    </a:ext>
                  </a:extLst>
                </a:gridCol>
                <a:gridCol w="221796">
                  <a:extLst>
                    <a:ext uri="{9D8B030D-6E8A-4147-A177-3AD203B41FA5}">
                      <a16:colId xmlns:a16="http://schemas.microsoft.com/office/drawing/2014/main" val="2606857806"/>
                    </a:ext>
                  </a:extLst>
                </a:gridCol>
                <a:gridCol w="221796">
                  <a:extLst>
                    <a:ext uri="{9D8B030D-6E8A-4147-A177-3AD203B41FA5}">
                      <a16:colId xmlns:a16="http://schemas.microsoft.com/office/drawing/2014/main" val="3671174724"/>
                    </a:ext>
                  </a:extLst>
                </a:gridCol>
                <a:gridCol w="221796">
                  <a:extLst>
                    <a:ext uri="{9D8B030D-6E8A-4147-A177-3AD203B41FA5}">
                      <a16:colId xmlns:a16="http://schemas.microsoft.com/office/drawing/2014/main" val="4149437584"/>
                    </a:ext>
                  </a:extLst>
                </a:gridCol>
                <a:gridCol w="221796">
                  <a:extLst>
                    <a:ext uri="{9D8B030D-6E8A-4147-A177-3AD203B41FA5}">
                      <a16:colId xmlns:a16="http://schemas.microsoft.com/office/drawing/2014/main" val="1519941289"/>
                    </a:ext>
                  </a:extLst>
                </a:gridCol>
                <a:gridCol w="221796">
                  <a:extLst>
                    <a:ext uri="{9D8B030D-6E8A-4147-A177-3AD203B41FA5}">
                      <a16:colId xmlns:a16="http://schemas.microsoft.com/office/drawing/2014/main" val="2410426083"/>
                    </a:ext>
                  </a:extLst>
                </a:gridCol>
                <a:gridCol w="221796">
                  <a:extLst>
                    <a:ext uri="{9D8B030D-6E8A-4147-A177-3AD203B41FA5}">
                      <a16:colId xmlns:a16="http://schemas.microsoft.com/office/drawing/2014/main" val="3037246544"/>
                    </a:ext>
                  </a:extLst>
                </a:gridCol>
                <a:gridCol w="221796">
                  <a:extLst>
                    <a:ext uri="{9D8B030D-6E8A-4147-A177-3AD203B41FA5}">
                      <a16:colId xmlns:a16="http://schemas.microsoft.com/office/drawing/2014/main" val="2916560855"/>
                    </a:ext>
                  </a:extLst>
                </a:gridCol>
                <a:gridCol w="221796">
                  <a:extLst>
                    <a:ext uri="{9D8B030D-6E8A-4147-A177-3AD203B41FA5}">
                      <a16:colId xmlns:a16="http://schemas.microsoft.com/office/drawing/2014/main" val="2220658133"/>
                    </a:ext>
                  </a:extLst>
                </a:gridCol>
                <a:gridCol w="221796">
                  <a:extLst>
                    <a:ext uri="{9D8B030D-6E8A-4147-A177-3AD203B41FA5}">
                      <a16:colId xmlns:a16="http://schemas.microsoft.com/office/drawing/2014/main" val="3821059732"/>
                    </a:ext>
                  </a:extLst>
                </a:gridCol>
                <a:gridCol w="221796">
                  <a:extLst>
                    <a:ext uri="{9D8B030D-6E8A-4147-A177-3AD203B41FA5}">
                      <a16:colId xmlns:a16="http://schemas.microsoft.com/office/drawing/2014/main" val="2169026404"/>
                    </a:ext>
                  </a:extLst>
                </a:gridCol>
                <a:gridCol w="221796">
                  <a:extLst>
                    <a:ext uri="{9D8B030D-6E8A-4147-A177-3AD203B41FA5}">
                      <a16:colId xmlns:a16="http://schemas.microsoft.com/office/drawing/2014/main" val="312840336"/>
                    </a:ext>
                  </a:extLst>
                </a:gridCol>
                <a:gridCol w="221796">
                  <a:extLst>
                    <a:ext uri="{9D8B030D-6E8A-4147-A177-3AD203B41FA5}">
                      <a16:colId xmlns:a16="http://schemas.microsoft.com/office/drawing/2014/main" val="3869877409"/>
                    </a:ext>
                  </a:extLst>
                </a:gridCol>
                <a:gridCol w="221796">
                  <a:extLst>
                    <a:ext uri="{9D8B030D-6E8A-4147-A177-3AD203B41FA5}">
                      <a16:colId xmlns:a16="http://schemas.microsoft.com/office/drawing/2014/main" val="660866476"/>
                    </a:ext>
                  </a:extLst>
                </a:gridCol>
                <a:gridCol w="221796">
                  <a:extLst>
                    <a:ext uri="{9D8B030D-6E8A-4147-A177-3AD203B41FA5}">
                      <a16:colId xmlns:a16="http://schemas.microsoft.com/office/drawing/2014/main" val="585008652"/>
                    </a:ext>
                  </a:extLst>
                </a:gridCol>
                <a:gridCol w="221796">
                  <a:extLst>
                    <a:ext uri="{9D8B030D-6E8A-4147-A177-3AD203B41FA5}">
                      <a16:colId xmlns:a16="http://schemas.microsoft.com/office/drawing/2014/main" val="1215510688"/>
                    </a:ext>
                  </a:extLst>
                </a:gridCol>
                <a:gridCol w="221796">
                  <a:extLst>
                    <a:ext uri="{9D8B030D-6E8A-4147-A177-3AD203B41FA5}">
                      <a16:colId xmlns:a16="http://schemas.microsoft.com/office/drawing/2014/main" val="2414179772"/>
                    </a:ext>
                  </a:extLst>
                </a:gridCol>
                <a:gridCol w="221796">
                  <a:extLst>
                    <a:ext uri="{9D8B030D-6E8A-4147-A177-3AD203B41FA5}">
                      <a16:colId xmlns:a16="http://schemas.microsoft.com/office/drawing/2014/main" val="3522090068"/>
                    </a:ext>
                  </a:extLst>
                </a:gridCol>
                <a:gridCol w="221796">
                  <a:extLst>
                    <a:ext uri="{9D8B030D-6E8A-4147-A177-3AD203B41FA5}">
                      <a16:colId xmlns:a16="http://schemas.microsoft.com/office/drawing/2014/main" val="2711783785"/>
                    </a:ext>
                  </a:extLst>
                </a:gridCol>
                <a:gridCol w="221796">
                  <a:extLst>
                    <a:ext uri="{9D8B030D-6E8A-4147-A177-3AD203B41FA5}">
                      <a16:colId xmlns:a16="http://schemas.microsoft.com/office/drawing/2014/main" val="151337438"/>
                    </a:ext>
                  </a:extLst>
                </a:gridCol>
                <a:gridCol w="221796">
                  <a:extLst>
                    <a:ext uri="{9D8B030D-6E8A-4147-A177-3AD203B41FA5}">
                      <a16:colId xmlns:a16="http://schemas.microsoft.com/office/drawing/2014/main" val="1384726290"/>
                    </a:ext>
                  </a:extLst>
                </a:gridCol>
                <a:gridCol w="221796">
                  <a:extLst>
                    <a:ext uri="{9D8B030D-6E8A-4147-A177-3AD203B41FA5}">
                      <a16:colId xmlns:a16="http://schemas.microsoft.com/office/drawing/2014/main" val="2487611142"/>
                    </a:ext>
                  </a:extLst>
                </a:gridCol>
                <a:gridCol w="221796">
                  <a:extLst>
                    <a:ext uri="{9D8B030D-6E8A-4147-A177-3AD203B41FA5}">
                      <a16:colId xmlns:a16="http://schemas.microsoft.com/office/drawing/2014/main" val="2143203988"/>
                    </a:ext>
                  </a:extLst>
                </a:gridCol>
                <a:gridCol w="221796">
                  <a:extLst>
                    <a:ext uri="{9D8B030D-6E8A-4147-A177-3AD203B41FA5}">
                      <a16:colId xmlns:a16="http://schemas.microsoft.com/office/drawing/2014/main" val="3838852334"/>
                    </a:ext>
                  </a:extLst>
                </a:gridCol>
                <a:gridCol w="221796">
                  <a:extLst>
                    <a:ext uri="{9D8B030D-6E8A-4147-A177-3AD203B41FA5}">
                      <a16:colId xmlns:a16="http://schemas.microsoft.com/office/drawing/2014/main" val="1941804448"/>
                    </a:ext>
                  </a:extLst>
                </a:gridCol>
              </a:tblGrid>
              <a:tr h="188692">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488435115"/>
                  </a:ext>
                </a:extLst>
              </a:tr>
              <a:tr h="188692">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893820144"/>
                  </a:ext>
                </a:extLst>
              </a:tr>
              <a:tr h="194636">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7185618"/>
                  </a:ext>
                </a:extLst>
              </a:tr>
              <a:tr h="174011">
                <a:tc gridSpan="2">
                  <a:txBody>
                    <a:bodyPr/>
                    <a:lstStyle/>
                    <a:p>
                      <a:pPr algn="ctr" fontAlgn="ctr"/>
                      <a:r>
                        <a:rPr lang="fr-FR" sz="900" b="1" i="0" u="none" strike="noStrike" dirty="0">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3434455959"/>
                  </a:ext>
                </a:extLst>
              </a:tr>
              <a:tr h="188692">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11884712"/>
                  </a:ext>
                </a:extLst>
              </a:tr>
              <a:tr h="188692">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427367556"/>
                  </a:ext>
                </a:extLst>
              </a:tr>
              <a:tr h="188692">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095467856"/>
                  </a:ext>
                </a:extLst>
              </a:tr>
              <a:tr h="188692">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597277425"/>
                  </a:ext>
                </a:extLst>
              </a:tr>
              <a:tr h="188692">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095088706"/>
                  </a:ext>
                </a:extLst>
              </a:tr>
              <a:tr h="188692">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97947892"/>
                  </a:ext>
                </a:extLst>
              </a:tr>
              <a:tr h="188692">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169012966"/>
                  </a:ext>
                </a:extLst>
              </a:tr>
              <a:tr h="233796">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dirty="0">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203770061"/>
                  </a:ext>
                </a:extLst>
              </a:tr>
              <a:tr h="188692">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239209893"/>
                  </a:ext>
                </a:extLst>
              </a:tr>
            </a:tbl>
          </a:graphicData>
        </a:graphic>
      </p:graphicFrame>
    </p:spTree>
    <p:extLst>
      <p:ext uri="{BB962C8B-B14F-4D97-AF65-F5344CB8AC3E}">
        <p14:creationId xmlns:p14="http://schemas.microsoft.com/office/powerpoint/2010/main" val="270112646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58010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AMORON’I MANIA</a:t>
              </a:r>
              <a:endParaRPr sz="1279" b="1" dirty="0">
                <a:solidFill>
                  <a:srgbClr val="0070C0"/>
                </a:solidFill>
                <a:latin typeface="Calibri" panose="020F0502020204030204" pitchFamily="34" charset="0"/>
                <a:ea typeface="Open Sans"/>
                <a:cs typeface="Calibri" panose="020F0502020204030204" pitchFamily="34" charset="0"/>
                <a:sym typeface="Open Sans"/>
              </a:endParaRP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ANALAMANGA</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7" y="1585695"/>
              <a:ext cx="1317376"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12</a:t>
            </a:r>
          </a:p>
        </p:txBody>
      </p:sp>
      <p:graphicFrame>
        <p:nvGraphicFramePr>
          <p:cNvPr id="13" name="Table 12">
            <a:extLst>
              <a:ext uri="{FF2B5EF4-FFF2-40B4-BE49-F238E27FC236}">
                <a16:creationId xmlns:a16="http://schemas.microsoft.com/office/drawing/2014/main" id="{EF06A8F4-96D0-26FF-D728-BF718A8E2312}"/>
              </a:ext>
            </a:extLst>
          </p:cNvPr>
          <p:cNvGraphicFramePr>
            <a:graphicFrameLocks noGrp="1"/>
          </p:cNvGraphicFramePr>
          <p:nvPr>
            <p:extLst>
              <p:ext uri="{D42A27DB-BD31-4B8C-83A1-F6EECF244321}">
                <p14:modId xmlns:p14="http://schemas.microsoft.com/office/powerpoint/2010/main" val="3203063426"/>
              </p:ext>
            </p:extLst>
          </p:nvPr>
        </p:nvGraphicFramePr>
        <p:xfrm>
          <a:off x="2565470" y="562225"/>
          <a:ext cx="6813000" cy="2464660"/>
        </p:xfrm>
        <a:graphic>
          <a:graphicData uri="http://schemas.openxmlformats.org/drawingml/2006/table">
            <a:tbl>
              <a:tblPr/>
              <a:tblGrid>
                <a:gridCol w="744948">
                  <a:extLst>
                    <a:ext uri="{9D8B030D-6E8A-4147-A177-3AD203B41FA5}">
                      <a16:colId xmlns:a16="http://schemas.microsoft.com/office/drawing/2014/main" val="3046639975"/>
                    </a:ext>
                  </a:extLst>
                </a:gridCol>
                <a:gridCol w="744948">
                  <a:extLst>
                    <a:ext uri="{9D8B030D-6E8A-4147-A177-3AD203B41FA5}">
                      <a16:colId xmlns:a16="http://schemas.microsoft.com/office/drawing/2014/main" val="400492330"/>
                    </a:ext>
                  </a:extLst>
                </a:gridCol>
                <a:gridCol w="221796">
                  <a:extLst>
                    <a:ext uri="{9D8B030D-6E8A-4147-A177-3AD203B41FA5}">
                      <a16:colId xmlns:a16="http://schemas.microsoft.com/office/drawing/2014/main" val="2841705036"/>
                    </a:ext>
                  </a:extLst>
                </a:gridCol>
                <a:gridCol w="221796">
                  <a:extLst>
                    <a:ext uri="{9D8B030D-6E8A-4147-A177-3AD203B41FA5}">
                      <a16:colId xmlns:a16="http://schemas.microsoft.com/office/drawing/2014/main" val="1522126870"/>
                    </a:ext>
                  </a:extLst>
                </a:gridCol>
                <a:gridCol w="221796">
                  <a:extLst>
                    <a:ext uri="{9D8B030D-6E8A-4147-A177-3AD203B41FA5}">
                      <a16:colId xmlns:a16="http://schemas.microsoft.com/office/drawing/2014/main" val="3491215136"/>
                    </a:ext>
                  </a:extLst>
                </a:gridCol>
                <a:gridCol w="221796">
                  <a:extLst>
                    <a:ext uri="{9D8B030D-6E8A-4147-A177-3AD203B41FA5}">
                      <a16:colId xmlns:a16="http://schemas.microsoft.com/office/drawing/2014/main" val="3498029171"/>
                    </a:ext>
                  </a:extLst>
                </a:gridCol>
                <a:gridCol w="221796">
                  <a:extLst>
                    <a:ext uri="{9D8B030D-6E8A-4147-A177-3AD203B41FA5}">
                      <a16:colId xmlns:a16="http://schemas.microsoft.com/office/drawing/2014/main" val="3234675302"/>
                    </a:ext>
                  </a:extLst>
                </a:gridCol>
                <a:gridCol w="221796">
                  <a:extLst>
                    <a:ext uri="{9D8B030D-6E8A-4147-A177-3AD203B41FA5}">
                      <a16:colId xmlns:a16="http://schemas.microsoft.com/office/drawing/2014/main" val="792256629"/>
                    </a:ext>
                  </a:extLst>
                </a:gridCol>
                <a:gridCol w="221796">
                  <a:extLst>
                    <a:ext uri="{9D8B030D-6E8A-4147-A177-3AD203B41FA5}">
                      <a16:colId xmlns:a16="http://schemas.microsoft.com/office/drawing/2014/main" val="3664062028"/>
                    </a:ext>
                  </a:extLst>
                </a:gridCol>
                <a:gridCol w="221796">
                  <a:extLst>
                    <a:ext uri="{9D8B030D-6E8A-4147-A177-3AD203B41FA5}">
                      <a16:colId xmlns:a16="http://schemas.microsoft.com/office/drawing/2014/main" val="1357774481"/>
                    </a:ext>
                  </a:extLst>
                </a:gridCol>
                <a:gridCol w="221796">
                  <a:extLst>
                    <a:ext uri="{9D8B030D-6E8A-4147-A177-3AD203B41FA5}">
                      <a16:colId xmlns:a16="http://schemas.microsoft.com/office/drawing/2014/main" val="3376972698"/>
                    </a:ext>
                  </a:extLst>
                </a:gridCol>
                <a:gridCol w="221796">
                  <a:extLst>
                    <a:ext uri="{9D8B030D-6E8A-4147-A177-3AD203B41FA5}">
                      <a16:colId xmlns:a16="http://schemas.microsoft.com/office/drawing/2014/main" val="2381938006"/>
                    </a:ext>
                  </a:extLst>
                </a:gridCol>
                <a:gridCol w="221796">
                  <a:extLst>
                    <a:ext uri="{9D8B030D-6E8A-4147-A177-3AD203B41FA5}">
                      <a16:colId xmlns:a16="http://schemas.microsoft.com/office/drawing/2014/main" val="105653053"/>
                    </a:ext>
                  </a:extLst>
                </a:gridCol>
                <a:gridCol w="221796">
                  <a:extLst>
                    <a:ext uri="{9D8B030D-6E8A-4147-A177-3AD203B41FA5}">
                      <a16:colId xmlns:a16="http://schemas.microsoft.com/office/drawing/2014/main" val="716805284"/>
                    </a:ext>
                  </a:extLst>
                </a:gridCol>
                <a:gridCol w="221796">
                  <a:extLst>
                    <a:ext uri="{9D8B030D-6E8A-4147-A177-3AD203B41FA5}">
                      <a16:colId xmlns:a16="http://schemas.microsoft.com/office/drawing/2014/main" val="2577622366"/>
                    </a:ext>
                  </a:extLst>
                </a:gridCol>
                <a:gridCol w="221796">
                  <a:extLst>
                    <a:ext uri="{9D8B030D-6E8A-4147-A177-3AD203B41FA5}">
                      <a16:colId xmlns:a16="http://schemas.microsoft.com/office/drawing/2014/main" val="855792082"/>
                    </a:ext>
                  </a:extLst>
                </a:gridCol>
                <a:gridCol w="221796">
                  <a:extLst>
                    <a:ext uri="{9D8B030D-6E8A-4147-A177-3AD203B41FA5}">
                      <a16:colId xmlns:a16="http://schemas.microsoft.com/office/drawing/2014/main" val="2852997862"/>
                    </a:ext>
                  </a:extLst>
                </a:gridCol>
                <a:gridCol w="221796">
                  <a:extLst>
                    <a:ext uri="{9D8B030D-6E8A-4147-A177-3AD203B41FA5}">
                      <a16:colId xmlns:a16="http://schemas.microsoft.com/office/drawing/2014/main" val="331532981"/>
                    </a:ext>
                  </a:extLst>
                </a:gridCol>
                <a:gridCol w="221796">
                  <a:extLst>
                    <a:ext uri="{9D8B030D-6E8A-4147-A177-3AD203B41FA5}">
                      <a16:colId xmlns:a16="http://schemas.microsoft.com/office/drawing/2014/main" val="1191895081"/>
                    </a:ext>
                  </a:extLst>
                </a:gridCol>
                <a:gridCol w="221796">
                  <a:extLst>
                    <a:ext uri="{9D8B030D-6E8A-4147-A177-3AD203B41FA5}">
                      <a16:colId xmlns:a16="http://schemas.microsoft.com/office/drawing/2014/main" val="1954769752"/>
                    </a:ext>
                  </a:extLst>
                </a:gridCol>
                <a:gridCol w="221796">
                  <a:extLst>
                    <a:ext uri="{9D8B030D-6E8A-4147-A177-3AD203B41FA5}">
                      <a16:colId xmlns:a16="http://schemas.microsoft.com/office/drawing/2014/main" val="1322844292"/>
                    </a:ext>
                  </a:extLst>
                </a:gridCol>
                <a:gridCol w="221796">
                  <a:extLst>
                    <a:ext uri="{9D8B030D-6E8A-4147-A177-3AD203B41FA5}">
                      <a16:colId xmlns:a16="http://schemas.microsoft.com/office/drawing/2014/main" val="1655290821"/>
                    </a:ext>
                  </a:extLst>
                </a:gridCol>
                <a:gridCol w="221796">
                  <a:extLst>
                    <a:ext uri="{9D8B030D-6E8A-4147-A177-3AD203B41FA5}">
                      <a16:colId xmlns:a16="http://schemas.microsoft.com/office/drawing/2014/main" val="1325354099"/>
                    </a:ext>
                  </a:extLst>
                </a:gridCol>
                <a:gridCol w="221796">
                  <a:extLst>
                    <a:ext uri="{9D8B030D-6E8A-4147-A177-3AD203B41FA5}">
                      <a16:colId xmlns:a16="http://schemas.microsoft.com/office/drawing/2014/main" val="3123147298"/>
                    </a:ext>
                  </a:extLst>
                </a:gridCol>
                <a:gridCol w="221796">
                  <a:extLst>
                    <a:ext uri="{9D8B030D-6E8A-4147-A177-3AD203B41FA5}">
                      <a16:colId xmlns:a16="http://schemas.microsoft.com/office/drawing/2014/main" val="2367046961"/>
                    </a:ext>
                  </a:extLst>
                </a:gridCol>
                <a:gridCol w="221796">
                  <a:extLst>
                    <a:ext uri="{9D8B030D-6E8A-4147-A177-3AD203B41FA5}">
                      <a16:colId xmlns:a16="http://schemas.microsoft.com/office/drawing/2014/main" val="586196944"/>
                    </a:ext>
                  </a:extLst>
                </a:gridCol>
              </a:tblGrid>
              <a:tr h="157036">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Locale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32879353"/>
                  </a:ext>
                </a:extLst>
              </a:tr>
              <a:tr h="157036">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Long</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22623514"/>
                  </a:ext>
                </a:extLst>
              </a:tr>
              <a:tr h="166008">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957533638"/>
                  </a:ext>
                </a:extLst>
              </a:tr>
              <a:tr h="185541">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1537697989"/>
                  </a:ext>
                </a:extLst>
              </a:tr>
              <a:tr h="157036">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168103813"/>
                  </a:ext>
                </a:extLst>
              </a:tr>
              <a:tr h="157036">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223385033"/>
                  </a:ext>
                </a:extLst>
              </a:tr>
              <a:tr h="157036">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197289319"/>
                  </a:ext>
                </a:extLst>
              </a:tr>
              <a:tr h="157036">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69776658"/>
                  </a:ext>
                </a:extLst>
              </a:tr>
              <a:tr h="157036">
                <a:tc rowSpan="3">
                  <a:txBody>
                    <a:bodyPr/>
                    <a:lstStyle/>
                    <a:p>
                      <a:pPr algn="ctr" fontAlgn="ctr"/>
                      <a:r>
                        <a:rPr lang="fr-FR" sz="900" b="1" i="0" u="none" strike="noStrike" dirty="0">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941990965"/>
                  </a:ext>
                </a:extLst>
              </a:tr>
              <a:tr h="157036">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31242685"/>
                  </a:ext>
                </a:extLst>
              </a:tr>
              <a:tr h="157036">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3e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154016264"/>
                  </a:ext>
                </a:extLst>
              </a:tr>
              <a:tr h="157036">
                <a:tc rowSpan="2">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961590636"/>
                  </a:ext>
                </a:extLst>
              </a:tr>
              <a:tr h="157036">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927080675"/>
                  </a:ext>
                </a:extLst>
              </a:tr>
              <a:tr h="228679">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101560567"/>
                  </a:ext>
                </a:extLst>
              </a:tr>
              <a:tr h="157036">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946206090"/>
                  </a:ext>
                </a:extLst>
              </a:tr>
            </a:tbl>
          </a:graphicData>
        </a:graphic>
      </p:graphicFrame>
      <p:graphicFrame>
        <p:nvGraphicFramePr>
          <p:cNvPr id="16" name="Table 15">
            <a:extLst>
              <a:ext uri="{FF2B5EF4-FFF2-40B4-BE49-F238E27FC236}">
                <a16:creationId xmlns:a16="http://schemas.microsoft.com/office/drawing/2014/main" id="{CFE2BE8D-7BC3-7EB1-0B2C-198E3C71F630}"/>
              </a:ext>
            </a:extLst>
          </p:cNvPr>
          <p:cNvGraphicFramePr>
            <a:graphicFrameLocks noGrp="1"/>
          </p:cNvGraphicFramePr>
          <p:nvPr>
            <p:extLst>
              <p:ext uri="{D42A27DB-BD31-4B8C-83A1-F6EECF244321}">
                <p14:modId xmlns:p14="http://schemas.microsoft.com/office/powerpoint/2010/main" val="1271084617"/>
              </p:ext>
            </p:extLst>
          </p:nvPr>
        </p:nvGraphicFramePr>
        <p:xfrm>
          <a:off x="2565470" y="3528846"/>
          <a:ext cx="6812998" cy="2492890"/>
        </p:xfrm>
        <a:graphic>
          <a:graphicData uri="http://schemas.openxmlformats.org/drawingml/2006/table">
            <a:tbl>
              <a:tblPr/>
              <a:tblGrid>
                <a:gridCol w="744947">
                  <a:extLst>
                    <a:ext uri="{9D8B030D-6E8A-4147-A177-3AD203B41FA5}">
                      <a16:colId xmlns:a16="http://schemas.microsoft.com/office/drawing/2014/main" val="1684056804"/>
                    </a:ext>
                  </a:extLst>
                </a:gridCol>
                <a:gridCol w="744947">
                  <a:extLst>
                    <a:ext uri="{9D8B030D-6E8A-4147-A177-3AD203B41FA5}">
                      <a16:colId xmlns:a16="http://schemas.microsoft.com/office/drawing/2014/main" val="2579640476"/>
                    </a:ext>
                  </a:extLst>
                </a:gridCol>
                <a:gridCol w="221796">
                  <a:extLst>
                    <a:ext uri="{9D8B030D-6E8A-4147-A177-3AD203B41FA5}">
                      <a16:colId xmlns:a16="http://schemas.microsoft.com/office/drawing/2014/main" val="3716572305"/>
                    </a:ext>
                  </a:extLst>
                </a:gridCol>
                <a:gridCol w="221796">
                  <a:extLst>
                    <a:ext uri="{9D8B030D-6E8A-4147-A177-3AD203B41FA5}">
                      <a16:colId xmlns:a16="http://schemas.microsoft.com/office/drawing/2014/main" val="610864360"/>
                    </a:ext>
                  </a:extLst>
                </a:gridCol>
                <a:gridCol w="221796">
                  <a:extLst>
                    <a:ext uri="{9D8B030D-6E8A-4147-A177-3AD203B41FA5}">
                      <a16:colId xmlns:a16="http://schemas.microsoft.com/office/drawing/2014/main" val="321769471"/>
                    </a:ext>
                  </a:extLst>
                </a:gridCol>
                <a:gridCol w="221796">
                  <a:extLst>
                    <a:ext uri="{9D8B030D-6E8A-4147-A177-3AD203B41FA5}">
                      <a16:colId xmlns:a16="http://schemas.microsoft.com/office/drawing/2014/main" val="1294429226"/>
                    </a:ext>
                  </a:extLst>
                </a:gridCol>
                <a:gridCol w="221796">
                  <a:extLst>
                    <a:ext uri="{9D8B030D-6E8A-4147-A177-3AD203B41FA5}">
                      <a16:colId xmlns:a16="http://schemas.microsoft.com/office/drawing/2014/main" val="3680789197"/>
                    </a:ext>
                  </a:extLst>
                </a:gridCol>
                <a:gridCol w="221796">
                  <a:extLst>
                    <a:ext uri="{9D8B030D-6E8A-4147-A177-3AD203B41FA5}">
                      <a16:colId xmlns:a16="http://schemas.microsoft.com/office/drawing/2014/main" val="1578013631"/>
                    </a:ext>
                  </a:extLst>
                </a:gridCol>
                <a:gridCol w="221796">
                  <a:extLst>
                    <a:ext uri="{9D8B030D-6E8A-4147-A177-3AD203B41FA5}">
                      <a16:colId xmlns:a16="http://schemas.microsoft.com/office/drawing/2014/main" val="3379922024"/>
                    </a:ext>
                  </a:extLst>
                </a:gridCol>
                <a:gridCol w="221796">
                  <a:extLst>
                    <a:ext uri="{9D8B030D-6E8A-4147-A177-3AD203B41FA5}">
                      <a16:colId xmlns:a16="http://schemas.microsoft.com/office/drawing/2014/main" val="386296115"/>
                    </a:ext>
                  </a:extLst>
                </a:gridCol>
                <a:gridCol w="221796">
                  <a:extLst>
                    <a:ext uri="{9D8B030D-6E8A-4147-A177-3AD203B41FA5}">
                      <a16:colId xmlns:a16="http://schemas.microsoft.com/office/drawing/2014/main" val="3564936673"/>
                    </a:ext>
                  </a:extLst>
                </a:gridCol>
                <a:gridCol w="221796">
                  <a:extLst>
                    <a:ext uri="{9D8B030D-6E8A-4147-A177-3AD203B41FA5}">
                      <a16:colId xmlns:a16="http://schemas.microsoft.com/office/drawing/2014/main" val="1000814284"/>
                    </a:ext>
                  </a:extLst>
                </a:gridCol>
                <a:gridCol w="221796">
                  <a:extLst>
                    <a:ext uri="{9D8B030D-6E8A-4147-A177-3AD203B41FA5}">
                      <a16:colId xmlns:a16="http://schemas.microsoft.com/office/drawing/2014/main" val="416715434"/>
                    </a:ext>
                  </a:extLst>
                </a:gridCol>
                <a:gridCol w="221796">
                  <a:extLst>
                    <a:ext uri="{9D8B030D-6E8A-4147-A177-3AD203B41FA5}">
                      <a16:colId xmlns:a16="http://schemas.microsoft.com/office/drawing/2014/main" val="1572919347"/>
                    </a:ext>
                  </a:extLst>
                </a:gridCol>
                <a:gridCol w="221796">
                  <a:extLst>
                    <a:ext uri="{9D8B030D-6E8A-4147-A177-3AD203B41FA5}">
                      <a16:colId xmlns:a16="http://schemas.microsoft.com/office/drawing/2014/main" val="1974199795"/>
                    </a:ext>
                  </a:extLst>
                </a:gridCol>
                <a:gridCol w="221796">
                  <a:extLst>
                    <a:ext uri="{9D8B030D-6E8A-4147-A177-3AD203B41FA5}">
                      <a16:colId xmlns:a16="http://schemas.microsoft.com/office/drawing/2014/main" val="1988209106"/>
                    </a:ext>
                  </a:extLst>
                </a:gridCol>
                <a:gridCol w="221796">
                  <a:extLst>
                    <a:ext uri="{9D8B030D-6E8A-4147-A177-3AD203B41FA5}">
                      <a16:colId xmlns:a16="http://schemas.microsoft.com/office/drawing/2014/main" val="4012107981"/>
                    </a:ext>
                  </a:extLst>
                </a:gridCol>
                <a:gridCol w="221796">
                  <a:extLst>
                    <a:ext uri="{9D8B030D-6E8A-4147-A177-3AD203B41FA5}">
                      <a16:colId xmlns:a16="http://schemas.microsoft.com/office/drawing/2014/main" val="2770925601"/>
                    </a:ext>
                  </a:extLst>
                </a:gridCol>
                <a:gridCol w="221796">
                  <a:extLst>
                    <a:ext uri="{9D8B030D-6E8A-4147-A177-3AD203B41FA5}">
                      <a16:colId xmlns:a16="http://schemas.microsoft.com/office/drawing/2014/main" val="4225697376"/>
                    </a:ext>
                  </a:extLst>
                </a:gridCol>
                <a:gridCol w="221796">
                  <a:extLst>
                    <a:ext uri="{9D8B030D-6E8A-4147-A177-3AD203B41FA5}">
                      <a16:colId xmlns:a16="http://schemas.microsoft.com/office/drawing/2014/main" val="2459249321"/>
                    </a:ext>
                  </a:extLst>
                </a:gridCol>
                <a:gridCol w="221796">
                  <a:extLst>
                    <a:ext uri="{9D8B030D-6E8A-4147-A177-3AD203B41FA5}">
                      <a16:colId xmlns:a16="http://schemas.microsoft.com/office/drawing/2014/main" val="2766718289"/>
                    </a:ext>
                  </a:extLst>
                </a:gridCol>
                <a:gridCol w="221796">
                  <a:extLst>
                    <a:ext uri="{9D8B030D-6E8A-4147-A177-3AD203B41FA5}">
                      <a16:colId xmlns:a16="http://schemas.microsoft.com/office/drawing/2014/main" val="2471377643"/>
                    </a:ext>
                  </a:extLst>
                </a:gridCol>
                <a:gridCol w="221796">
                  <a:extLst>
                    <a:ext uri="{9D8B030D-6E8A-4147-A177-3AD203B41FA5}">
                      <a16:colId xmlns:a16="http://schemas.microsoft.com/office/drawing/2014/main" val="1946413851"/>
                    </a:ext>
                  </a:extLst>
                </a:gridCol>
                <a:gridCol w="221796">
                  <a:extLst>
                    <a:ext uri="{9D8B030D-6E8A-4147-A177-3AD203B41FA5}">
                      <a16:colId xmlns:a16="http://schemas.microsoft.com/office/drawing/2014/main" val="2280769511"/>
                    </a:ext>
                  </a:extLst>
                </a:gridCol>
                <a:gridCol w="221796">
                  <a:extLst>
                    <a:ext uri="{9D8B030D-6E8A-4147-A177-3AD203B41FA5}">
                      <a16:colId xmlns:a16="http://schemas.microsoft.com/office/drawing/2014/main" val="3717808601"/>
                    </a:ext>
                  </a:extLst>
                </a:gridCol>
                <a:gridCol w="221796">
                  <a:extLst>
                    <a:ext uri="{9D8B030D-6E8A-4147-A177-3AD203B41FA5}">
                      <a16:colId xmlns:a16="http://schemas.microsoft.com/office/drawing/2014/main" val="2869242977"/>
                    </a:ext>
                  </a:extLst>
                </a:gridCol>
              </a:tblGrid>
              <a:tr h="191319">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877298118"/>
                  </a:ext>
                </a:extLst>
              </a:tr>
              <a:tr h="191319">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800239305"/>
                  </a:ext>
                </a:extLst>
              </a:tr>
              <a:tr h="191319">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784901747"/>
                  </a:ext>
                </a:extLst>
              </a:tr>
              <a:tr h="154054">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2630384151"/>
                  </a:ext>
                </a:extLst>
              </a:tr>
              <a:tr h="191319">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711174811"/>
                  </a:ext>
                </a:extLst>
              </a:tr>
              <a:tr h="191319">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775685356"/>
                  </a:ext>
                </a:extLst>
              </a:tr>
              <a:tr h="191319">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074048935"/>
                  </a:ext>
                </a:extLst>
              </a:tr>
              <a:tr h="191319">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812650995"/>
                  </a:ext>
                </a:extLst>
              </a:tr>
              <a:tr h="191319">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998490743"/>
                  </a:ext>
                </a:extLst>
              </a:tr>
              <a:tr h="191319">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949753647"/>
                  </a:ext>
                </a:extLst>
              </a:tr>
              <a:tr h="191319">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083444242"/>
                  </a:ext>
                </a:extLst>
              </a:tr>
              <a:tr h="234327">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dirty="0">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066769566"/>
                  </a:ext>
                </a:extLst>
              </a:tr>
              <a:tr h="191319">
                <a:tc gridSpan="2">
                  <a:txBody>
                    <a:bodyPr/>
                    <a:lstStyle/>
                    <a:p>
                      <a:pPr algn="ctr" fontAlgn="ctr"/>
                      <a:r>
                        <a:rPr lang="fr-FR" sz="900" b="1" i="0" u="none" strike="noStrike" dirty="0" err="1">
                          <a:solidFill>
                            <a:srgbClr val="FFFFFF"/>
                          </a:solidFill>
                          <a:effectLst/>
                          <a:latin typeface="Calibri" panose="020F0502020204030204" pitchFamily="34" charset="0"/>
                        </a:rPr>
                        <a:t>Recolte</a:t>
                      </a:r>
                      <a:endParaRPr lang="fr-FR" sz="900" b="1" i="0" u="none" strike="noStrike" dirty="0">
                        <a:solidFill>
                          <a:srgbClr val="FFFFFF"/>
                        </a:solidFill>
                        <a:effectLst/>
                        <a:latin typeface="Calibri" panose="020F0502020204030204" pitchFamily="34" charset="0"/>
                      </a:endParaRP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819013843"/>
                  </a:ext>
                </a:extLst>
              </a:tr>
            </a:tbl>
          </a:graphicData>
        </a:graphic>
      </p:graphicFrame>
    </p:spTree>
    <p:extLst>
      <p:ext uri="{BB962C8B-B14F-4D97-AF65-F5344CB8AC3E}">
        <p14:creationId xmlns:p14="http://schemas.microsoft.com/office/powerpoint/2010/main" val="376473516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58010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ANALAMANGA</a:t>
              </a:r>
              <a:endParaRPr sz="1279" b="1" dirty="0">
                <a:solidFill>
                  <a:srgbClr val="0070C0"/>
                </a:solidFill>
                <a:latin typeface="Calibri" panose="020F0502020204030204" pitchFamily="34" charset="0"/>
                <a:ea typeface="Open Sans"/>
                <a:cs typeface="Calibri" panose="020F0502020204030204" pitchFamily="34" charset="0"/>
                <a:sym typeface="Open Sans"/>
              </a:endParaRP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ANALAMANGA</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7" y="1585695"/>
              <a:ext cx="1317376"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13</a:t>
            </a:r>
          </a:p>
        </p:txBody>
      </p:sp>
      <p:graphicFrame>
        <p:nvGraphicFramePr>
          <p:cNvPr id="12" name="Table 11">
            <a:extLst>
              <a:ext uri="{FF2B5EF4-FFF2-40B4-BE49-F238E27FC236}">
                <a16:creationId xmlns:a16="http://schemas.microsoft.com/office/drawing/2014/main" id="{3E970187-1D75-F1F2-E44B-A9F3B28B1738}"/>
              </a:ext>
            </a:extLst>
          </p:cNvPr>
          <p:cNvGraphicFramePr>
            <a:graphicFrameLocks noGrp="1"/>
          </p:cNvGraphicFramePr>
          <p:nvPr>
            <p:extLst>
              <p:ext uri="{D42A27DB-BD31-4B8C-83A1-F6EECF244321}">
                <p14:modId xmlns:p14="http://schemas.microsoft.com/office/powerpoint/2010/main" val="2626948362"/>
              </p:ext>
            </p:extLst>
          </p:nvPr>
        </p:nvGraphicFramePr>
        <p:xfrm>
          <a:off x="2565470" y="562226"/>
          <a:ext cx="6812994" cy="2469811"/>
        </p:xfrm>
        <a:graphic>
          <a:graphicData uri="http://schemas.openxmlformats.org/drawingml/2006/table">
            <a:tbl>
              <a:tblPr/>
              <a:tblGrid>
                <a:gridCol w="744945">
                  <a:extLst>
                    <a:ext uri="{9D8B030D-6E8A-4147-A177-3AD203B41FA5}">
                      <a16:colId xmlns:a16="http://schemas.microsoft.com/office/drawing/2014/main" val="2178529713"/>
                    </a:ext>
                  </a:extLst>
                </a:gridCol>
                <a:gridCol w="744945">
                  <a:extLst>
                    <a:ext uri="{9D8B030D-6E8A-4147-A177-3AD203B41FA5}">
                      <a16:colId xmlns:a16="http://schemas.microsoft.com/office/drawing/2014/main" val="3134778508"/>
                    </a:ext>
                  </a:extLst>
                </a:gridCol>
                <a:gridCol w="221796">
                  <a:extLst>
                    <a:ext uri="{9D8B030D-6E8A-4147-A177-3AD203B41FA5}">
                      <a16:colId xmlns:a16="http://schemas.microsoft.com/office/drawing/2014/main" val="4252312611"/>
                    </a:ext>
                  </a:extLst>
                </a:gridCol>
                <a:gridCol w="221796">
                  <a:extLst>
                    <a:ext uri="{9D8B030D-6E8A-4147-A177-3AD203B41FA5}">
                      <a16:colId xmlns:a16="http://schemas.microsoft.com/office/drawing/2014/main" val="335431467"/>
                    </a:ext>
                  </a:extLst>
                </a:gridCol>
                <a:gridCol w="221796">
                  <a:extLst>
                    <a:ext uri="{9D8B030D-6E8A-4147-A177-3AD203B41FA5}">
                      <a16:colId xmlns:a16="http://schemas.microsoft.com/office/drawing/2014/main" val="2279643858"/>
                    </a:ext>
                  </a:extLst>
                </a:gridCol>
                <a:gridCol w="221796">
                  <a:extLst>
                    <a:ext uri="{9D8B030D-6E8A-4147-A177-3AD203B41FA5}">
                      <a16:colId xmlns:a16="http://schemas.microsoft.com/office/drawing/2014/main" val="1421623363"/>
                    </a:ext>
                  </a:extLst>
                </a:gridCol>
                <a:gridCol w="221796">
                  <a:extLst>
                    <a:ext uri="{9D8B030D-6E8A-4147-A177-3AD203B41FA5}">
                      <a16:colId xmlns:a16="http://schemas.microsoft.com/office/drawing/2014/main" val="459557340"/>
                    </a:ext>
                  </a:extLst>
                </a:gridCol>
                <a:gridCol w="221796">
                  <a:extLst>
                    <a:ext uri="{9D8B030D-6E8A-4147-A177-3AD203B41FA5}">
                      <a16:colId xmlns:a16="http://schemas.microsoft.com/office/drawing/2014/main" val="3669078736"/>
                    </a:ext>
                  </a:extLst>
                </a:gridCol>
                <a:gridCol w="221796">
                  <a:extLst>
                    <a:ext uri="{9D8B030D-6E8A-4147-A177-3AD203B41FA5}">
                      <a16:colId xmlns:a16="http://schemas.microsoft.com/office/drawing/2014/main" val="1418680101"/>
                    </a:ext>
                  </a:extLst>
                </a:gridCol>
                <a:gridCol w="221796">
                  <a:extLst>
                    <a:ext uri="{9D8B030D-6E8A-4147-A177-3AD203B41FA5}">
                      <a16:colId xmlns:a16="http://schemas.microsoft.com/office/drawing/2014/main" val="56745042"/>
                    </a:ext>
                  </a:extLst>
                </a:gridCol>
                <a:gridCol w="221796">
                  <a:extLst>
                    <a:ext uri="{9D8B030D-6E8A-4147-A177-3AD203B41FA5}">
                      <a16:colId xmlns:a16="http://schemas.microsoft.com/office/drawing/2014/main" val="2142702353"/>
                    </a:ext>
                  </a:extLst>
                </a:gridCol>
                <a:gridCol w="221796">
                  <a:extLst>
                    <a:ext uri="{9D8B030D-6E8A-4147-A177-3AD203B41FA5}">
                      <a16:colId xmlns:a16="http://schemas.microsoft.com/office/drawing/2014/main" val="503815735"/>
                    </a:ext>
                  </a:extLst>
                </a:gridCol>
                <a:gridCol w="221796">
                  <a:extLst>
                    <a:ext uri="{9D8B030D-6E8A-4147-A177-3AD203B41FA5}">
                      <a16:colId xmlns:a16="http://schemas.microsoft.com/office/drawing/2014/main" val="1746630948"/>
                    </a:ext>
                  </a:extLst>
                </a:gridCol>
                <a:gridCol w="221796">
                  <a:extLst>
                    <a:ext uri="{9D8B030D-6E8A-4147-A177-3AD203B41FA5}">
                      <a16:colId xmlns:a16="http://schemas.microsoft.com/office/drawing/2014/main" val="3466975628"/>
                    </a:ext>
                  </a:extLst>
                </a:gridCol>
                <a:gridCol w="221796">
                  <a:extLst>
                    <a:ext uri="{9D8B030D-6E8A-4147-A177-3AD203B41FA5}">
                      <a16:colId xmlns:a16="http://schemas.microsoft.com/office/drawing/2014/main" val="1023657756"/>
                    </a:ext>
                  </a:extLst>
                </a:gridCol>
                <a:gridCol w="221796">
                  <a:extLst>
                    <a:ext uri="{9D8B030D-6E8A-4147-A177-3AD203B41FA5}">
                      <a16:colId xmlns:a16="http://schemas.microsoft.com/office/drawing/2014/main" val="789089791"/>
                    </a:ext>
                  </a:extLst>
                </a:gridCol>
                <a:gridCol w="221796">
                  <a:extLst>
                    <a:ext uri="{9D8B030D-6E8A-4147-A177-3AD203B41FA5}">
                      <a16:colId xmlns:a16="http://schemas.microsoft.com/office/drawing/2014/main" val="2111398543"/>
                    </a:ext>
                  </a:extLst>
                </a:gridCol>
                <a:gridCol w="221796">
                  <a:extLst>
                    <a:ext uri="{9D8B030D-6E8A-4147-A177-3AD203B41FA5}">
                      <a16:colId xmlns:a16="http://schemas.microsoft.com/office/drawing/2014/main" val="729862336"/>
                    </a:ext>
                  </a:extLst>
                </a:gridCol>
                <a:gridCol w="221796">
                  <a:extLst>
                    <a:ext uri="{9D8B030D-6E8A-4147-A177-3AD203B41FA5}">
                      <a16:colId xmlns:a16="http://schemas.microsoft.com/office/drawing/2014/main" val="1532110640"/>
                    </a:ext>
                  </a:extLst>
                </a:gridCol>
                <a:gridCol w="221796">
                  <a:extLst>
                    <a:ext uri="{9D8B030D-6E8A-4147-A177-3AD203B41FA5}">
                      <a16:colId xmlns:a16="http://schemas.microsoft.com/office/drawing/2014/main" val="282107664"/>
                    </a:ext>
                  </a:extLst>
                </a:gridCol>
                <a:gridCol w="221796">
                  <a:extLst>
                    <a:ext uri="{9D8B030D-6E8A-4147-A177-3AD203B41FA5}">
                      <a16:colId xmlns:a16="http://schemas.microsoft.com/office/drawing/2014/main" val="1267747791"/>
                    </a:ext>
                  </a:extLst>
                </a:gridCol>
                <a:gridCol w="221796">
                  <a:extLst>
                    <a:ext uri="{9D8B030D-6E8A-4147-A177-3AD203B41FA5}">
                      <a16:colId xmlns:a16="http://schemas.microsoft.com/office/drawing/2014/main" val="3664870419"/>
                    </a:ext>
                  </a:extLst>
                </a:gridCol>
                <a:gridCol w="221796">
                  <a:extLst>
                    <a:ext uri="{9D8B030D-6E8A-4147-A177-3AD203B41FA5}">
                      <a16:colId xmlns:a16="http://schemas.microsoft.com/office/drawing/2014/main" val="3989883735"/>
                    </a:ext>
                  </a:extLst>
                </a:gridCol>
                <a:gridCol w="221796">
                  <a:extLst>
                    <a:ext uri="{9D8B030D-6E8A-4147-A177-3AD203B41FA5}">
                      <a16:colId xmlns:a16="http://schemas.microsoft.com/office/drawing/2014/main" val="1074428214"/>
                    </a:ext>
                  </a:extLst>
                </a:gridCol>
                <a:gridCol w="221796">
                  <a:extLst>
                    <a:ext uri="{9D8B030D-6E8A-4147-A177-3AD203B41FA5}">
                      <a16:colId xmlns:a16="http://schemas.microsoft.com/office/drawing/2014/main" val="1238870262"/>
                    </a:ext>
                  </a:extLst>
                </a:gridCol>
                <a:gridCol w="221796">
                  <a:extLst>
                    <a:ext uri="{9D8B030D-6E8A-4147-A177-3AD203B41FA5}">
                      <a16:colId xmlns:a16="http://schemas.microsoft.com/office/drawing/2014/main" val="930525854"/>
                    </a:ext>
                  </a:extLst>
                </a:gridCol>
              </a:tblGrid>
              <a:tr h="189353">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804899334"/>
                  </a:ext>
                </a:extLst>
              </a:tr>
              <a:tr h="189353">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246568835"/>
                  </a:ext>
                </a:extLst>
              </a:tr>
              <a:tr h="189353">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93731381"/>
                  </a:ext>
                </a:extLst>
              </a:tr>
              <a:tr h="153477">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3603580073"/>
                  </a:ext>
                </a:extLst>
              </a:tr>
              <a:tr h="189353">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19402272"/>
                  </a:ext>
                </a:extLst>
              </a:tr>
              <a:tr h="189353">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96184684"/>
                  </a:ext>
                </a:extLst>
              </a:tr>
              <a:tr h="189353">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000680439"/>
                  </a:ext>
                </a:extLst>
              </a:tr>
              <a:tr h="189353">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645686139"/>
                  </a:ext>
                </a:extLst>
              </a:tr>
              <a:tr h="189353">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480534026"/>
                  </a:ext>
                </a:extLst>
              </a:tr>
              <a:tr h="189353">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888471574"/>
                  </a:ext>
                </a:extLst>
              </a:tr>
              <a:tr h="189353">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858955863"/>
                  </a:ext>
                </a:extLst>
              </a:tr>
              <a:tr h="233451">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950370206"/>
                  </a:ext>
                </a:extLst>
              </a:tr>
              <a:tr h="189353">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201004207"/>
                  </a:ext>
                </a:extLst>
              </a:tr>
            </a:tbl>
          </a:graphicData>
        </a:graphic>
      </p:graphicFrame>
      <p:graphicFrame>
        <p:nvGraphicFramePr>
          <p:cNvPr id="15" name="Table 14">
            <a:extLst>
              <a:ext uri="{FF2B5EF4-FFF2-40B4-BE49-F238E27FC236}">
                <a16:creationId xmlns:a16="http://schemas.microsoft.com/office/drawing/2014/main" id="{F80288B1-5C45-C96D-AA98-5A7C3EAE3CA7}"/>
              </a:ext>
            </a:extLst>
          </p:cNvPr>
          <p:cNvGraphicFramePr>
            <a:graphicFrameLocks noGrp="1"/>
          </p:cNvGraphicFramePr>
          <p:nvPr>
            <p:extLst>
              <p:ext uri="{D42A27DB-BD31-4B8C-83A1-F6EECF244321}">
                <p14:modId xmlns:p14="http://schemas.microsoft.com/office/powerpoint/2010/main" val="200646535"/>
              </p:ext>
            </p:extLst>
          </p:nvPr>
        </p:nvGraphicFramePr>
        <p:xfrm>
          <a:off x="2565470" y="3528844"/>
          <a:ext cx="6812994" cy="2492884"/>
        </p:xfrm>
        <a:graphic>
          <a:graphicData uri="http://schemas.openxmlformats.org/drawingml/2006/table">
            <a:tbl>
              <a:tblPr/>
              <a:tblGrid>
                <a:gridCol w="744945">
                  <a:extLst>
                    <a:ext uri="{9D8B030D-6E8A-4147-A177-3AD203B41FA5}">
                      <a16:colId xmlns:a16="http://schemas.microsoft.com/office/drawing/2014/main" val="276141126"/>
                    </a:ext>
                  </a:extLst>
                </a:gridCol>
                <a:gridCol w="744945">
                  <a:extLst>
                    <a:ext uri="{9D8B030D-6E8A-4147-A177-3AD203B41FA5}">
                      <a16:colId xmlns:a16="http://schemas.microsoft.com/office/drawing/2014/main" val="2089261076"/>
                    </a:ext>
                  </a:extLst>
                </a:gridCol>
                <a:gridCol w="221796">
                  <a:extLst>
                    <a:ext uri="{9D8B030D-6E8A-4147-A177-3AD203B41FA5}">
                      <a16:colId xmlns:a16="http://schemas.microsoft.com/office/drawing/2014/main" val="1594572465"/>
                    </a:ext>
                  </a:extLst>
                </a:gridCol>
                <a:gridCol w="221796">
                  <a:extLst>
                    <a:ext uri="{9D8B030D-6E8A-4147-A177-3AD203B41FA5}">
                      <a16:colId xmlns:a16="http://schemas.microsoft.com/office/drawing/2014/main" val="3037534958"/>
                    </a:ext>
                  </a:extLst>
                </a:gridCol>
                <a:gridCol w="221796">
                  <a:extLst>
                    <a:ext uri="{9D8B030D-6E8A-4147-A177-3AD203B41FA5}">
                      <a16:colId xmlns:a16="http://schemas.microsoft.com/office/drawing/2014/main" val="2569571481"/>
                    </a:ext>
                  </a:extLst>
                </a:gridCol>
                <a:gridCol w="221796">
                  <a:extLst>
                    <a:ext uri="{9D8B030D-6E8A-4147-A177-3AD203B41FA5}">
                      <a16:colId xmlns:a16="http://schemas.microsoft.com/office/drawing/2014/main" val="2451920899"/>
                    </a:ext>
                  </a:extLst>
                </a:gridCol>
                <a:gridCol w="221796">
                  <a:extLst>
                    <a:ext uri="{9D8B030D-6E8A-4147-A177-3AD203B41FA5}">
                      <a16:colId xmlns:a16="http://schemas.microsoft.com/office/drawing/2014/main" val="4142924215"/>
                    </a:ext>
                  </a:extLst>
                </a:gridCol>
                <a:gridCol w="221796">
                  <a:extLst>
                    <a:ext uri="{9D8B030D-6E8A-4147-A177-3AD203B41FA5}">
                      <a16:colId xmlns:a16="http://schemas.microsoft.com/office/drawing/2014/main" val="634261904"/>
                    </a:ext>
                  </a:extLst>
                </a:gridCol>
                <a:gridCol w="221796">
                  <a:extLst>
                    <a:ext uri="{9D8B030D-6E8A-4147-A177-3AD203B41FA5}">
                      <a16:colId xmlns:a16="http://schemas.microsoft.com/office/drawing/2014/main" val="3986603725"/>
                    </a:ext>
                  </a:extLst>
                </a:gridCol>
                <a:gridCol w="221796">
                  <a:extLst>
                    <a:ext uri="{9D8B030D-6E8A-4147-A177-3AD203B41FA5}">
                      <a16:colId xmlns:a16="http://schemas.microsoft.com/office/drawing/2014/main" val="1726920904"/>
                    </a:ext>
                  </a:extLst>
                </a:gridCol>
                <a:gridCol w="221796">
                  <a:extLst>
                    <a:ext uri="{9D8B030D-6E8A-4147-A177-3AD203B41FA5}">
                      <a16:colId xmlns:a16="http://schemas.microsoft.com/office/drawing/2014/main" val="1961856409"/>
                    </a:ext>
                  </a:extLst>
                </a:gridCol>
                <a:gridCol w="221796">
                  <a:extLst>
                    <a:ext uri="{9D8B030D-6E8A-4147-A177-3AD203B41FA5}">
                      <a16:colId xmlns:a16="http://schemas.microsoft.com/office/drawing/2014/main" val="3408113119"/>
                    </a:ext>
                  </a:extLst>
                </a:gridCol>
                <a:gridCol w="221796">
                  <a:extLst>
                    <a:ext uri="{9D8B030D-6E8A-4147-A177-3AD203B41FA5}">
                      <a16:colId xmlns:a16="http://schemas.microsoft.com/office/drawing/2014/main" val="2680175127"/>
                    </a:ext>
                  </a:extLst>
                </a:gridCol>
                <a:gridCol w="221796">
                  <a:extLst>
                    <a:ext uri="{9D8B030D-6E8A-4147-A177-3AD203B41FA5}">
                      <a16:colId xmlns:a16="http://schemas.microsoft.com/office/drawing/2014/main" val="470731655"/>
                    </a:ext>
                  </a:extLst>
                </a:gridCol>
                <a:gridCol w="221796">
                  <a:extLst>
                    <a:ext uri="{9D8B030D-6E8A-4147-A177-3AD203B41FA5}">
                      <a16:colId xmlns:a16="http://schemas.microsoft.com/office/drawing/2014/main" val="3767792926"/>
                    </a:ext>
                  </a:extLst>
                </a:gridCol>
                <a:gridCol w="221796">
                  <a:extLst>
                    <a:ext uri="{9D8B030D-6E8A-4147-A177-3AD203B41FA5}">
                      <a16:colId xmlns:a16="http://schemas.microsoft.com/office/drawing/2014/main" val="185964266"/>
                    </a:ext>
                  </a:extLst>
                </a:gridCol>
                <a:gridCol w="221796">
                  <a:extLst>
                    <a:ext uri="{9D8B030D-6E8A-4147-A177-3AD203B41FA5}">
                      <a16:colId xmlns:a16="http://schemas.microsoft.com/office/drawing/2014/main" val="3139763007"/>
                    </a:ext>
                  </a:extLst>
                </a:gridCol>
                <a:gridCol w="221796">
                  <a:extLst>
                    <a:ext uri="{9D8B030D-6E8A-4147-A177-3AD203B41FA5}">
                      <a16:colId xmlns:a16="http://schemas.microsoft.com/office/drawing/2014/main" val="1512149326"/>
                    </a:ext>
                  </a:extLst>
                </a:gridCol>
                <a:gridCol w="221796">
                  <a:extLst>
                    <a:ext uri="{9D8B030D-6E8A-4147-A177-3AD203B41FA5}">
                      <a16:colId xmlns:a16="http://schemas.microsoft.com/office/drawing/2014/main" val="507667226"/>
                    </a:ext>
                  </a:extLst>
                </a:gridCol>
                <a:gridCol w="221796">
                  <a:extLst>
                    <a:ext uri="{9D8B030D-6E8A-4147-A177-3AD203B41FA5}">
                      <a16:colId xmlns:a16="http://schemas.microsoft.com/office/drawing/2014/main" val="797496878"/>
                    </a:ext>
                  </a:extLst>
                </a:gridCol>
                <a:gridCol w="221796">
                  <a:extLst>
                    <a:ext uri="{9D8B030D-6E8A-4147-A177-3AD203B41FA5}">
                      <a16:colId xmlns:a16="http://schemas.microsoft.com/office/drawing/2014/main" val="3502512530"/>
                    </a:ext>
                  </a:extLst>
                </a:gridCol>
                <a:gridCol w="221796">
                  <a:extLst>
                    <a:ext uri="{9D8B030D-6E8A-4147-A177-3AD203B41FA5}">
                      <a16:colId xmlns:a16="http://schemas.microsoft.com/office/drawing/2014/main" val="3802679877"/>
                    </a:ext>
                  </a:extLst>
                </a:gridCol>
                <a:gridCol w="221796">
                  <a:extLst>
                    <a:ext uri="{9D8B030D-6E8A-4147-A177-3AD203B41FA5}">
                      <a16:colId xmlns:a16="http://schemas.microsoft.com/office/drawing/2014/main" val="433204897"/>
                    </a:ext>
                  </a:extLst>
                </a:gridCol>
                <a:gridCol w="221796">
                  <a:extLst>
                    <a:ext uri="{9D8B030D-6E8A-4147-A177-3AD203B41FA5}">
                      <a16:colId xmlns:a16="http://schemas.microsoft.com/office/drawing/2014/main" val="1269906654"/>
                    </a:ext>
                  </a:extLst>
                </a:gridCol>
                <a:gridCol w="221796">
                  <a:extLst>
                    <a:ext uri="{9D8B030D-6E8A-4147-A177-3AD203B41FA5}">
                      <a16:colId xmlns:a16="http://schemas.microsoft.com/office/drawing/2014/main" val="2326706403"/>
                    </a:ext>
                  </a:extLst>
                </a:gridCol>
                <a:gridCol w="221796">
                  <a:extLst>
                    <a:ext uri="{9D8B030D-6E8A-4147-A177-3AD203B41FA5}">
                      <a16:colId xmlns:a16="http://schemas.microsoft.com/office/drawing/2014/main" val="2158503998"/>
                    </a:ext>
                  </a:extLst>
                </a:gridCol>
              </a:tblGrid>
              <a:tr h="174684">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Locale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90013541"/>
                  </a:ext>
                </a:extLst>
              </a:tr>
              <a:tr h="174684">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dirty="0">
                          <a:solidFill>
                            <a:srgbClr val="FFFFFF"/>
                          </a:solidFill>
                          <a:effectLst/>
                          <a:latin typeface="Calibri" panose="020F0502020204030204" pitchFamily="34" charset="0"/>
                        </a:rPr>
                        <a:t>Long</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537278875"/>
                  </a:ext>
                </a:extLst>
              </a:tr>
              <a:tr h="181390">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833154097"/>
                  </a:ext>
                </a:extLst>
              </a:tr>
              <a:tr h="154684">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3354312924"/>
                  </a:ext>
                </a:extLst>
              </a:tr>
              <a:tr h="174684">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290494060"/>
                  </a:ext>
                </a:extLst>
              </a:tr>
              <a:tr h="174684">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954336987"/>
                  </a:ext>
                </a:extLst>
              </a:tr>
              <a:tr h="174684">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247608390"/>
                  </a:ext>
                </a:extLst>
              </a:tr>
              <a:tr h="174684">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544400203"/>
                  </a:ext>
                </a:extLst>
              </a:tr>
              <a:tr h="174684">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560736535"/>
                  </a:ext>
                </a:extLst>
              </a:tr>
              <a:tr h="174684">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62272682"/>
                  </a:ext>
                </a:extLst>
              </a:tr>
              <a:tr h="174684">
                <a:tc rowSpan="2">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65124966"/>
                  </a:ext>
                </a:extLst>
              </a:tr>
              <a:tr h="174684">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385498364"/>
                  </a:ext>
                </a:extLst>
              </a:tr>
              <a:tr h="235286">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157767886"/>
                  </a:ext>
                </a:extLst>
              </a:tr>
              <a:tr h="174684">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803983254"/>
                  </a:ext>
                </a:extLst>
              </a:tr>
            </a:tbl>
          </a:graphicData>
        </a:graphic>
      </p:graphicFrame>
    </p:spTree>
    <p:extLst>
      <p:ext uri="{BB962C8B-B14F-4D97-AF65-F5344CB8AC3E}">
        <p14:creationId xmlns:p14="http://schemas.microsoft.com/office/powerpoint/2010/main" val="406487833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58010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ANALANJIROFO</a:t>
              </a:r>
              <a:endParaRPr sz="1279" b="1" dirty="0">
                <a:solidFill>
                  <a:srgbClr val="0070C0"/>
                </a:solidFill>
                <a:latin typeface="Calibri" panose="020F0502020204030204" pitchFamily="34" charset="0"/>
                <a:ea typeface="Open Sans"/>
                <a:cs typeface="Calibri" panose="020F0502020204030204" pitchFamily="34" charset="0"/>
                <a:sym typeface="Open Sans"/>
              </a:endParaRP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ANALANJIROFO</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7" y="1585695"/>
              <a:ext cx="1317376"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14</a:t>
            </a:r>
          </a:p>
        </p:txBody>
      </p:sp>
      <p:graphicFrame>
        <p:nvGraphicFramePr>
          <p:cNvPr id="13" name="Table 12">
            <a:extLst>
              <a:ext uri="{FF2B5EF4-FFF2-40B4-BE49-F238E27FC236}">
                <a16:creationId xmlns:a16="http://schemas.microsoft.com/office/drawing/2014/main" id="{EFAA900A-D459-A643-8E68-B6520AD83884}"/>
              </a:ext>
            </a:extLst>
          </p:cNvPr>
          <p:cNvGraphicFramePr>
            <a:graphicFrameLocks noGrp="1"/>
          </p:cNvGraphicFramePr>
          <p:nvPr>
            <p:extLst>
              <p:ext uri="{D42A27DB-BD31-4B8C-83A1-F6EECF244321}">
                <p14:modId xmlns:p14="http://schemas.microsoft.com/office/powerpoint/2010/main" val="547783356"/>
              </p:ext>
            </p:extLst>
          </p:nvPr>
        </p:nvGraphicFramePr>
        <p:xfrm>
          <a:off x="2565469" y="562225"/>
          <a:ext cx="6812998" cy="2470291"/>
        </p:xfrm>
        <a:graphic>
          <a:graphicData uri="http://schemas.openxmlformats.org/drawingml/2006/table">
            <a:tbl>
              <a:tblPr/>
              <a:tblGrid>
                <a:gridCol w="744947">
                  <a:extLst>
                    <a:ext uri="{9D8B030D-6E8A-4147-A177-3AD203B41FA5}">
                      <a16:colId xmlns:a16="http://schemas.microsoft.com/office/drawing/2014/main" val="649261405"/>
                    </a:ext>
                  </a:extLst>
                </a:gridCol>
                <a:gridCol w="744947">
                  <a:extLst>
                    <a:ext uri="{9D8B030D-6E8A-4147-A177-3AD203B41FA5}">
                      <a16:colId xmlns:a16="http://schemas.microsoft.com/office/drawing/2014/main" val="3873223698"/>
                    </a:ext>
                  </a:extLst>
                </a:gridCol>
                <a:gridCol w="221796">
                  <a:extLst>
                    <a:ext uri="{9D8B030D-6E8A-4147-A177-3AD203B41FA5}">
                      <a16:colId xmlns:a16="http://schemas.microsoft.com/office/drawing/2014/main" val="3515963710"/>
                    </a:ext>
                  </a:extLst>
                </a:gridCol>
                <a:gridCol w="221796">
                  <a:extLst>
                    <a:ext uri="{9D8B030D-6E8A-4147-A177-3AD203B41FA5}">
                      <a16:colId xmlns:a16="http://schemas.microsoft.com/office/drawing/2014/main" val="2400073357"/>
                    </a:ext>
                  </a:extLst>
                </a:gridCol>
                <a:gridCol w="221796">
                  <a:extLst>
                    <a:ext uri="{9D8B030D-6E8A-4147-A177-3AD203B41FA5}">
                      <a16:colId xmlns:a16="http://schemas.microsoft.com/office/drawing/2014/main" val="3809490356"/>
                    </a:ext>
                  </a:extLst>
                </a:gridCol>
                <a:gridCol w="221796">
                  <a:extLst>
                    <a:ext uri="{9D8B030D-6E8A-4147-A177-3AD203B41FA5}">
                      <a16:colId xmlns:a16="http://schemas.microsoft.com/office/drawing/2014/main" val="2320976250"/>
                    </a:ext>
                  </a:extLst>
                </a:gridCol>
                <a:gridCol w="221796">
                  <a:extLst>
                    <a:ext uri="{9D8B030D-6E8A-4147-A177-3AD203B41FA5}">
                      <a16:colId xmlns:a16="http://schemas.microsoft.com/office/drawing/2014/main" val="2089177600"/>
                    </a:ext>
                  </a:extLst>
                </a:gridCol>
                <a:gridCol w="221796">
                  <a:extLst>
                    <a:ext uri="{9D8B030D-6E8A-4147-A177-3AD203B41FA5}">
                      <a16:colId xmlns:a16="http://schemas.microsoft.com/office/drawing/2014/main" val="3736277433"/>
                    </a:ext>
                  </a:extLst>
                </a:gridCol>
                <a:gridCol w="221796">
                  <a:extLst>
                    <a:ext uri="{9D8B030D-6E8A-4147-A177-3AD203B41FA5}">
                      <a16:colId xmlns:a16="http://schemas.microsoft.com/office/drawing/2014/main" val="2876271174"/>
                    </a:ext>
                  </a:extLst>
                </a:gridCol>
                <a:gridCol w="221796">
                  <a:extLst>
                    <a:ext uri="{9D8B030D-6E8A-4147-A177-3AD203B41FA5}">
                      <a16:colId xmlns:a16="http://schemas.microsoft.com/office/drawing/2014/main" val="2670586744"/>
                    </a:ext>
                  </a:extLst>
                </a:gridCol>
                <a:gridCol w="221796">
                  <a:extLst>
                    <a:ext uri="{9D8B030D-6E8A-4147-A177-3AD203B41FA5}">
                      <a16:colId xmlns:a16="http://schemas.microsoft.com/office/drawing/2014/main" val="153522643"/>
                    </a:ext>
                  </a:extLst>
                </a:gridCol>
                <a:gridCol w="221796">
                  <a:extLst>
                    <a:ext uri="{9D8B030D-6E8A-4147-A177-3AD203B41FA5}">
                      <a16:colId xmlns:a16="http://schemas.microsoft.com/office/drawing/2014/main" val="2754762058"/>
                    </a:ext>
                  </a:extLst>
                </a:gridCol>
                <a:gridCol w="221796">
                  <a:extLst>
                    <a:ext uri="{9D8B030D-6E8A-4147-A177-3AD203B41FA5}">
                      <a16:colId xmlns:a16="http://schemas.microsoft.com/office/drawing/2014/main" val="3334290111"/>
                    </a:ext>
                  </a:extLst>
                </a:gridCol>
                <a:gridCol w="221796">
                  <a:extLst>
                    <a:ext uri="{9D8B030D-6E8A-4147-A177-3AD203B41FA5}">
                      <a16:colId xmlns:a16="http://schemas.microsoft.com/office/drawing/2014/main" val="1229170353"/>
                    </a:ext>
                  </a:extLst>
                </a:gridCol>
                <a:gridCol w="221796">
                  <a:extLst>
                    <a:ext uri="{9D8B030D-6E8A-4147-A177-3AD203B41FA5}">
                      <a16:colId xmlns:a16="http://schemas.microsoft.com/office/drawing/2014/main" val="3976743944"/>
                    </a:ext>
                  </a:extLst>
                </a:gridCol>
                <a:gridCol w="221796">
                  <a:extLst>
                    <a:ext uri="{9D8B030D-6E8A-4147-A177-3AD203B41FA5}">
                      <a16:colId xmlns:a16="http://schemas.microsoft.com/office/drawing/2014/main" val="60437272"/>
                    </a:ext>
                  </a:extLst>
                </a:gridCol>
                <a:gridCol w="221796">
                  <a:extLst>
                    <a:ext uri="{9D8B030D-6E8A-4147-A177-3AD203B41FA5}">
                      <a16:colId xmlns:a16="http://schemas.microsoft.com/office/drawing/2014/main" val="840708279"/>
                    </a:ext>
                  </a:extLst>
                </a:gridCol>
                <a:gridCol w="221796">
                  <a:extLst>
                    <a:ext uri="{9D8B030D-6E8A-4147-A177-3AD203B41FA5}">
                      <a16:colId xmlns:a16="http://schemas.microsoft.com/office/drawing/2014/main" val="128434092"/>
                    </a:ext>
                  </a:extLst>
                </a:gridCol>
                <a:gridCol w="221796">
                  <a:extLst>
                    <a:ext uri="{9D8B030D-6E8A-4147-A177-3AD203B41FA5}">
                      <a16:colId xmlns:a16="http://schemas.microsoft.com/office/drawing/2014/main" val="2018906900"/>
                    </a:ext>
                  </a:extLst>
                </a:gridCol>
                <a:gridCol w="221796">
                  <a:extLst>
                    <a:ext uri="{9D8B030D-6E8A-4147-A177-3AD203B41FA5}">
                      <a16:colId xmlns:a16="http://schemas.microsoft.com/office/drawing/2014/main" val="957605415"/>
                    </a:ext>
                  </a:extLst>
                </a:gridCol>
                <a:gridCol w="221796">
                  <a:extLst>
                    <a:ext uri="{9D8B030D-6E8A-4147-A177-3AD203B41FA5}">
                      <a16:colId xmlns:a16="http://schemas.microsoft.com/office/drawing/2014/main" val="3559457411"/>
                    </a:ext>
                  </a:extLst>
                </a:gridCol>
                <a:gridCol w="221796">
                  <a:extLst>
                    <a:ext uri="{9D8B030D-6E8A-4147-A177-3AD203B41FA5}">
                      <a16:colId xmlns:a16="http://schemas.microsoft.com/office/drawing/2014/main" val="399257437"/>
                    </a:ext>
                  </a:extLst>
                </a:gridCol>
                <a:gridCol w="221796">
                  <a:extLst>
                    <a:ext uri="{9D8B030D-6E8A-4147-A177-3AD203B41FA5}">
                      <a16:colId xmlns:a16="http://schemas.microsoft.com/office/drawing/2014/main" val="2699686318"/>
                    </a:ext>
                  </a:extLst>
                </a:gridCol>
                <a:gridCol w="221796">
                  <a:extLst>
                    <a:ext uri="{9D8B030D-6E8A-4147-A177-3AD203B41FA5}">
                      <a16:colId xmlns:a16="http://schemas.microsoft.com/office/drawing/2014/main" val="153266089"/>
                    </a:ext>
                  </a:extLst>
                </a:gridCol>
                <a:gridCol w="221796">
                  <a:extLst>
                    <a:ext uri="{9D8B030D-6E8A-4147-A177-3AD203B41FA5}">
                      <a16:colId xmlns:a16="http://schemas.microsoft.com/office/drawing/2014/main" val="967249492"/>
                    </a:ext>
                  </a:extLst>
                </a:gridCol>
                <a:gridCol w="221796">
                  <a:extLst>
                    <a:ext uri="{9D8B030D-6E8A-4147-A177-3AD203B41FA5}">
                      <a16:colId xmlns:a16="http://schemas.microsoft.com/office/drawing/2014/main" val="332916336"/>
                    </a:ext>
                  </a:extLst>
                </a:gridCol>
              </a:tblGrid>
              <a:tr h="183016">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755444131"/>
                  </a:ext>
                </a:extLst>
              </a:tr>
              <a:tr h="183016">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552913916"/>
                  </a:ext>
                </a:extLst>
              </a:tr>
              <a:tr h="202088">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433640925"/>
                  </a:ext>
                </a:extLst>
              </a:tr>
              <a:tr h="201482">
                <a:tc gridSpan="2">
                  <a:txBody>
                    <a:bodyPr/>
                    <a:lstStyle/>
                    <a:p>
                      <a:pPr algn="ctr" fontAlgn="ctr"/>
                      <a:r>
                        <a:rPr lang="fr-FR" sz="900" b="1" i="0" u="none" strike="noStrike" dirty="0">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449979215"/>
                  </a:ext>
                </a:extLst>
              </a:tr>
              <a:tr h="183016">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834085072"/>
                  </a:ext>
                </a:extLst>
              </a:tr>
              <a:tr h="183016">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572314721"/>
                  </a:ext>
                </a:extLst>
              </a:tr>
              <a:tr h="183016">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104063148"/>
                  </a:ext>
                </a:extLst>
              </a:tr>
              <a:tr h="183016">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350281752"/>
                  </a:ext>
                </a:extLst>
              </a:tr>
              <a:tr h="183016">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088782193"/>
                  </a:ext>
                </a:extLst>
              </a:tr>
              <a:tr h="183016">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204845042"/>
                  </a:ext>
                </a:extLst>
              </a:tr>
              <a:tr h="183016">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478213472"/>
                  </a:ext>
                </a:extLst>
              </a:tr>
              <a:tr h="236561">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dirty="0">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39582010"/>
                  </a:ext>
                </a:extLst>
              </a:tr>
              <a:tr h="183016">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639287691"/>
                  </a:ext>
                </a:extLst>
              </a:tr>
            </a:tbl>
          </a:graphicData>
        </a:graphic>
      </p:graphicFrame>
      <p:graphicFrame>
        <p:nvGraphicFramePr>
          <p:cNvPr id="16" name="Table 15">
            <a:extLst>
              <a:ext uri="{FF2B5EF4-FFF2-40B4-BE49-F238E27FC236}">
                <a16:creationId xmlns:a16="http://schemas.microsoft.com/office/drawing/2014/main" id="{77CB122B-506E-62E1-6991-A11C174BADEF}"/>
              </a:ext>
            </a:extLst>
          </p:cNvPr>
          <p:cNvGraphicFramePr>
            <a:graphicFrameLocks noGrp="1"/>
          </p:cNvGraphicFramePr>
          <p:nvPr>
            <p:extLst>
              <p:ext uri="{D42A27DB-BD31-4B8C-83A1-F6EECF244321}">
                <p14:modId xmlns:p14="http://schemas.microsoft.com/office/powerpoint/2010/main" val="2201037040"/>
              </p:ext>
            </p:extLst>
          </p:nvPr>
        </p:nvGraphicFramePr>
        <p:xfrm>
          <a:off x="2565469" y="3528845"/>
          <a:ext cx="6812994" cy="2492885"/>
        </p:xfrm>
        <a:graphic>
          <a:graphicData uri="http://schemas.openxmlformats.org/drawingml/2006/table">
            <a:tbl>
              <a:tblPr/>
              <a:tblGrid>
                <a:gridCol w="744945">
                  <a:extLst>
                    <a:ext uri="{9D8B030D-6E8A-4147-A177-3AD203B41FA5}">
                      <a16:colId xmlns:a16="http://schemas.microsoft.com/office/drawing/2014/main" val="4176244853"/>
                    </a:ext>
                  </a:extLst>
                </a:gridCol>
                <a:gridCol w="744945">
                  <a:extLst>
                    <a:ext uri="{9D8B030D-6E8A-4147-A177-3AD203B41FA5}">
                      <a16:colId xmlns:a16="http://schemas.microsoft.com/office/drawing/2014/main" val="68716624"/>
                    </a:ext>
                  </a:extLst>
                </a:gridCol>
                <a:gridCol w="221796">
                  <a:extLst>
                    <a:ext uri="{9D8B030D-6E8A-4147-A177-3AD203B41FA5}">
                      <a16:colId xmlns:a16="http://schemas.microsoft.com/office/drawing/2014/main" val="1094317116"/>
                    </a:ext>
                  </a:extLst>
                </a:gridCol>
                <a:gridCol w="221796">
                  <a:extLst>
                    <a:ext uri="{9D8B030D-6E8A-4147-A177-3AD203B41FA5}">
                      <a16:colId xmlns:a16="http://schemas.microsoft.com/office/drawing/2014/main" val="3593120672"/>
                    </a:ext>
                  </a:extLst>
                </a:gridCol>
                <a:gridCol w="221796">
                  <a:extLst>
                    <a:ext uri="{9D8B030D-6E8A-4147-A177-3AD203B41FA5}">
                      <a16:colId xmlns:a16="http://schemas.microsoft.com/office/drawing/2014/main" val="2153312599"/>
                    </a:ext>
                  </a:extLst>
                </a:gridCol>
                <a:gridCol w="221796">
                  <a:extLst>
                    <a:ext uri="{9D8B030D-6E8A-4147-A177-3AD203B41FA5}">
                      <a16:colId xmlns:a16="http://schemas.microsoft.com/office/drawing/2014/main" val="3320896674"/>
                    </a:ext>
                  </a:extLst>
                </a:gridCol>
                <a:gridCol w="221796">
                  <a:extLst>
                    <a:ext uri="{9D8B030D-6E8A-4147-A177-3AD203B41FA5}">
                      <a16:colId xmlns:a16="http://schemas.microsoft.com/office/drawing/2014/main" val="2421045596"/>
                    </a:ext>
                  </a:extLst>
                </a:gridCol>
                <a:gridCol w="221796">
                  <a:extLst>
                    <a:ext uri="{9D8B030D-6E8A-4147-A177-3AD203B41FA5}">
                      <a16:colId xmlns:a16="http://schemas.microsoft.com/office/drawing/2014/main" val="641694046"/>
                    </a:ext>
                  </a:extLst>
                </a:gridCol>
                <a:gridCol w="221796">
                  <a:extLst>
                    <a:ext uri="{9D8B030D-6E8A-4147-A177-3AD203B41FA5}">
                      <a16:colId xmlns:a16="http://schemas.microsoft.com/office/drawing/2014/main" val="2077581232"/>
                    </a:ext>
                  </a:extLst>
                </a:gridCol>
                <a:gridCol w="221796">
                  <a:extLst>
                    <a:ext uri="{9D8B030D-6E8A-4147-A177-3AD203B41FA5}">
                      <a16:colId xmlns:a16="http://schemas.microsoft.com/office/drawing/2014/main" val="3856496529"/>
                    </a:ext>
                  </a:extLst>
                </a:gridCol>
                <a:gridCol w="221796">
                  <a:extLst>
                    <a:ext uri="{9D8B030D-6E8A-4147-A177-3AD203B41FA5}">
                      <a16:colId xmlns:a16="http://schemas.microsoft.com/office/drawing/2014/main" val="2653502150"/>
                    </a:ext>
                  </a:extLst>
                </a:gridCol>
                <a:gridCol w="221796">
                  <a:extLst>
                    <a:ext uri="{9D8B030D-6E8A-4147-A177-3AD203B41FA5}">
                      <a16:colId xmlns:a16="http://schemas.microsoft.com/office/drawing/2014/main" val="457434641"/>
                    </a:ext>
                  </a:extLst>
                </a:gridCol>
                <a:gridCol w="221796">
                  <a:extLst>
                    <a:ext uri="{9D8B030D-6E8A-4147-A177-3AD203B41FA5}">
                      <a16:colId xmlns:a16="http://schemas.microsoft.com/office/drawing/2014/main" val="246684613"/>
                    </a:ext>
                  </a:extLst>
                </a:gridCol>
                <a:gridCol w="221796">
                  <a:extLst>
                    <a:ext uri="{9D8B030D-6E8A-4147-A177-3AD203B41FA5}">
                      <a16:colId xmlns:a16="http://schemas.microsoft.com/office/drawing/2014/main" val="3320163806"/>
                    </a:ext>
                  </a:extLst>
                </a:gridCol>
                <a:gridCol w="221796">
                  <a:extLst>
                    <a:ext uri="{9D8B030D-6E8A-4147-A177-3AD203B41FA5}">
                      <a16:colId xmlns:a16="http://schemas.microsoft.com/office/drawing/2014/main" val="1480502693"/>
                    </a:ext>
                  </a:extLst>
                </a:gridCol>
                <a:gridCol w="221796">
                  <a:extLst>
                    <a:ext uri="{9D8B030D-6E8A-4147-A177-3AD203B41FA5}">
                      <a16:colId xmlns:a16="http://schemas.microsoft.com/office/drawing/2014/main" val="3374924889"/>
                    </a:ext>
                  </a:extLst>
                </a:gridCol>
                <a:gridCol w="221796">
                  <a:extLst>
                    <a:ext uri="{9D8B030D-6E8A-4147-A177-3AD203B41FA5}">
                      <a16:colId xmlns:a16="http://schemas.microsoft.com/office/drawing/2014/main" val="3293318627"/>
                    </a:ext>
                  </a:extLst>
                </a:gridCol>
                <a:gridCol w="221796">
                  <a:extLst>
                    <a:ext uri="{9D8B030D-6E8A-4147-A177-3AD203B41FA5}">
                      <a16:colId xmlns:a16="http://schemas.microsoft.com/office/drawing/2014/main" val="864984745"/>
                    </a:ext>
                  </a:extLst>
                </a:gridCol>
                <a:gridCol w="221796">
                  <a:extLst>
                    <a:ext uri="{9D8B030D-6E8A-4147-A177-3AD203B41FA5}">
                      <a16:colId xmlns:a16="http://schemas.microsoft.com/office/drawing/2014/main" val="1264605503"/>
                    </a:ext>
                  </a:extLst>
                </a:gridCol>
                <a:gridCol w="221796">
                  <a:extLst>
                    <a:ext uri="{9D8B030D-6E8A-4147-A177-3AD203B41FA5}">
                      <a16:colId xmlns:a16="http://schemas.microsoft.com/office/drawing/2014/main" val="689966997"/>
                    </a:ext>
                  </a:extLst>
                </a:gridCol>
                <a:gridCol w="221796">
                  <a:extLst>
                    <a:ext uri="{9D8B030D-6E8A-4147-A177-3AD203B41FA5}">
                      <a16:colId xmlns:a16="http://schemas.microsoft.com/office/drawing/2014/main" val="1837357174"/>
                    </a:ext>
                  </a:extLst>
                </a:gridCol>
                <a:gridCol w="221796">
                  <a:extLst>
                    <a:ext uri="{9D8B030D-6E8A-4147-A177-3AD203B41FA5}">
                      <a16:colId xmlns:a16="http://schemas.microsoft.com/office/drawing/2014/main" val="4099061406"/>
                    </a:ext>
                  </a:extLst>
                </a:gridCol>
                <a:gridCol w="221796">
                  <a:extLst>
                    <a:ext uri="{9D8B030D-6E8A-4147-A177-3AD203B41FA5}">
                      <a16:colId xmlns:a16="http://schemas.microsoft.com/office/drawing/2014/main" val="3822292528"/>
                    </a:ext>
                  </a:extLst>
                </a:gridCol>
                <a:gridCol w="221796">
                  <a:extLst>
                    <a:ext uri="{9D8B030D-6E8A-4147-A177-3AD203B41FA5}">
                      <a16:colId xmlns:a16="http://schemas.microsoft.com/office/drawing/2014/main" val="2220411747"/>
                    </a:ext>
                  </a:extLst>
                </a:gridCol>
                <a:gridCol w="221796">
                  <a:extLst>
                    <a:ext uri="{9D8B030D-6E8A-4147-A177-3AD203B41FA5}">
                      <a16:colId xmlns:a16="http://schemas.microsoft.com/office/drawing/2014/main" val="4065134685"/>
                    </a:ext>
                  </a:extLst>
                </a:gridCol>
                <a:gridCol w="221796">
                  <a:extLst>
                    <a:ext uri="{9D8B030D-6E8A-4147-A177-3AD203B41FA5}">
                      <a16:colId xmlns:a16="http://schemas.microsoft.com/office/drawing/2014/main" val="1187193310"/>
                    </a:ext>
                  </a:extLst>
                </a:gridCol>
              </a:tblGrid>
              <a:tr h="187250">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4126394047"/>
                  </a:ext>
                </a:extLst>
              </a:tr>
              <a:tr h="187250">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220910178"/>
                  </a:ext>
                </a:extLst>
              </a:tr>
              <a:tr h="206764">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881591109"/>
                  </a:ext>
                </a:extLst>
              </a:tr>
              <a:tr h="173781">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1970596295"/>
                  </a:ext>
                </a:extLst>
              </a:tr>
              <a:tr h="187250">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595140325"/>
                  </a:ext>
                </a:extLst>
              </a:tr>
              <a:tr h="187250">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999988888"/>
                  </a:ext>
                </a:extLst>
              </a:tr>
              <a:tr h="187250">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182725816"/>
                  </a:ext>
                </a:extLst>
              </a:tr>
              <a:tr h="18725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217811408"/>
                  </a:ext>
                </a:extLst>
              </a:tr>
              <a:tr h="187250">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920667670"/>
                  </a:ext>
                </a:extLst>
              </a:tr>
              <a:tr h="18725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271036284"/>
                  </a:ext>
                </a:extLst>
              </a:tr>
              <a:tr h="187250">
                <a:tc>
                  <a:txBody>
                    <a:bodyPr/>
                    <a:lstStyle/>
                    <a:p>
                      <a:pPr algn="ctr" fontAlgn="ctr"/>
                      <a:r>
                        <a:rPr lang="fr-FR" sz="900" b="1" i="0" u="none" strike="noStrike" dirty="0">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322478410"/>
                  </a:ext>
                </a:extLst>
              </a:tr>
              <a:tr h="239840">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094363179"/>
                  </a:ext>
                </a:extLst>
              </a:tr>
              <a:tr h="187250">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806868261"/>
                  </a:ext>
                </a:extLst>
              </a:tr>
            </a:tbl>
          </a:graphicData>
        </a:graphic>
      </p:graphicFrame>
    </p:spTree>
    <p:extLst>
      <p:ext uri="{BB962C8B-B14F-4D97-AF65-F5344CB8AC3E}">
        <p14:creationId xmlns:p14="http://schemas.microsoft.com/office/powerpoint/2010/main" val="204812301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58010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ANALANJIROFO</a:t>
              </a:r>
              <a:endParaRPr sz="1279" b="1" dirty="0">
                <a:solidFill>
                  <a:srgbClr val="0070C0"/>
                </a:solidFill>
                <a:latin typeface="Calibri" panose="020F0502020204030204" pitchFamily="34" charset="0"/>
                <a:ea typeface="Open Sans"/>
                <a:cs typeface="Calibri" panose="020F0502020204030204" pitchFamily="34" charset="0"/>
                <a:sym typeface="Open Sans"/>
              </a:endParaRP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ANOSY</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7" y="1585695"/>
              <a:ext cx="1317376" cy="245910"/>
            </a:xfrm>
            <a:prstGeom prst="rect">
              <a:avLst/>
            </a:prstGeom>
            <a:noFill/>
            <a:ln>
              <a:noFill/>
            </a:ln>
          </p:spPr>
          <p:txBody>
            <a:bodyPr spcFirstLastPara="1" wrap="square" lIns="83536" tIns="41756" rIns="83536" bIns="41756" anchor="t" anchorCtr="0">
              <a:spAutoFit/>
            </a:bodyPr>
            <a:lstStyle/>
            <a:p>
              <a:pPr lvl="0"/>
              <a:r>
                <a:rPr lang="fr-FR" sz="1050" b="1" dirty="0">
                  <a:solidFill>
                    <a:sysClr val="windowText" lastClr="000000"/>
                  </a:solidFill>
                  <a:latin typeface="Calibri" panose="020F0502020204030204" pitchFamily="34" charset="0"/>
                  <a:ea typeface="Open Sans"/>
                  <a:cs typeface="Calibri" panose="020F0502020204030204" pitchFamily="34" charset="0"/>
                  <a:sym typeface="Open Sans"/>
                </a:rPr>
                <a:t>TAOLAGNARO</a:t>
              </a:r>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15</a:t>
            </a:r>
          </a:p>
        </p:txBody>
      </p:sp>
      <p:graphicFrame>
        <p:nvGraphicFramePr>
          <p:cNvPr id="12" name="Table 11">
            <a:extLst>
              <a:ext uri="{FF2B5EF4-FFF2-40B4-BE49-F238E27FC236}">
                <a16:creationId xmlns:a16="http://schemas.microsoft.com/office/drawing/2014/main" id="{55CF05D1-4A37-6466-0E21-D6C7094BD4EA}"/>
              </a:ext>
            </a:extLst>
          </p:cNvPr>
          <p:cNvGraphicFramePr>
            <a:graphicFrameLocks noGrp="1"/>
          </p:cNvGraphicFramePr>
          <p:nvPr>
            <p:extLst>
              <p:ext uri="{D42A27DB-BD31-4B8C-83A1-F6EECF244321}">
                <p14:modId xmlns:p14="http://schemas.microsoft.com/office/powerpoint/2010/main" val="3462135672"/>
              </p:ext>
            </p:extLst>
          </p:nvPr>
        </p:nvGraphicFramePr>
        <p:xfrm>
          <a:off x="2565469" y="562224"/>
          <a:ext cx="6829828" cy="2467792"/>
        </p:xfrm>
        <a:graphic>
          <a:graphicData uri="http://schemas.openxmlformats.org/drawingml/2006/table">
            <a:tbl>
              <a:tblPr/>
              <a:tblGrid>
                <a:gridCol w="746786">
                  <a:extLst>
                    <a:ext uri="{9D8B030D-6E8A-4147-A177-3AD203B41FA5}">
                      <a16:colId xmlns:a16="http://schemas.microsoft.com/office/drawing/2014/main" val="94322962"/>
                    </a:ext>
                  </a:extLst>
                </a:gridCol>
                <a:gridCol w="746786">
                  <a:extLst>
                    <a:ext uri="{9D8B030D-6E8A-4147-A177-3AD203B41FA5}">
                      <a16:colId xmlns:a16="http://schemas.microsoft.com/office/drawing/2014/main" val="32947898"/>
                    </a:ext>
                  </a:extLst>
                </a:gridCol>
                <a:gridCol w="222344">
                  <a:extLst>
                    <a:ext uri="{9D8B030D-6E8A-4147-A177-3AD203B41FA5}">
                      <a16:colId xmlns:a16="http://schemas.microsoft.com/office/drawing/2014/main" val="922801795"/>
                    </a:ext>
                  </a:extLst>
                </a:gridCol>
                <a:gridCol w="222344">
                  <a:extLst>
                    <a:ext uri="{9D8B030D-6E8A-4147-A177-3AD203B41FA5}">
                      <a16:colId xmlns:a16="http://schemas.microsoft.com/office/drawing/2014/main" val="2394784775"/>
                    </a:ext>
                  </a:extLst>
                </a:gridCol>
                <a:gridCol w="222344">
                  <a:extLst>
                    <a:ext uri="{9D8B030D-6E8A-4147-A177-3AD203B41FA5}">
                      <a16:colId xmlns:a16="http://schemas.microsoft.com/office/drawing/2014/main" val="986740368"/>
                    </a:ext>
                  </a:extLst>
                </a:gridCol>
                <a:gridCol w="222344">
                  <a:extLst>
                    <a:ext uri="{9D8B030D-6E8A-4147-A177-3AD203B41FA5}">
                      <a16:colId xmlns:a16="http://schemas.microsoft.com/office/drawing/2014/main" val="3431269381"/>
                    </a:ext>
                  </a:extLst>
                </a:gridCol>
                <a:gridCol w="222344">
                  <a:extLst>
                    <a:ext uri="{9D8B030D-6E8A-4147-A177-3AD203B41FA5}">
                      <a16:colId xmlns:a16="http://schemas.microsoft.com/office/drawing/2014/main" val="3212485537"/>
                    </a:ext>
                  </a:extLst>
                </a:gridCol>
                <a:gridCol w="222344">
                  <a:extLst>
                    <a:ext uri="{9D8B030D-6E8A-4147-A177-3AD203B41FA5}">
                      <a16:colId xmlns:a16="http://schemas.microsoft.com/office/drawing/2014/main" val="923660223"/>
                    </a:ext>
                  </a:extLst>
                </a:gridCol>
                <a:gridCol w="222344">
                  <a:extLst>
                    <a:ext uri="{9D8B030D-6E8A-4147-A177-3AD203B41FA5}">
                      <a16:colId xmlns:a16="http://schemas.microsoft.com/office/drawing/2014/main" val="2160172953"/>
                    </a:ext>
                  </a:extLst>
                </a:gridCol>
                <a:gridCol w="222344">
                  <a:extLst>
                    <a:ext uri="{9D8B030D-6E8A-4147-A177-3AD203B41FA5}">
                      <a16:colId xmlns:a16="http://schemas.microsoft.com/office/drawing/2014/main" val="1363701700"/>
                    </a:ext>
                  </a:extLst>
                </a:gridCol>
                <a:gridCol w="222344">
                  <a:extLst>
                    <a:ext uri="{9D8B030D-6E8A-4147-A177-3AD203B41FA5}">
                      <a16:colId xmlns:a16="http://schemas.microsoft.com/office/drawing/2014/main" val="13900567"/>
                    </a:ext>
                  </a:extLst>
                </a:gridCol>
                <a:gridCol w="222344">
                  <a:extLst>
                    <a:ext uri="{9D8B030D-6E8A-4147-A177-3AD203B41FA5}">
                      <a16:colId xmlns:a16="http://schemas.microsoft.com/office/drawing/2014/main" val="2755619893"/>
                    </a:ext>
                  </a:extLst>
                </a:gridCol>
                <a:gridCol w="222344">
                  <a:extLst>
                    <a:ext uri="{9D8B030D-6E8A-4147-A177-3AD203B41FA5}">
                      <a16:colId xmlns:a16="http://schemas.microsoft.com/office/drawing/2014/main" val="3651175947"/>
                    </a:ext>
                  </a:extLst>
                </a:gridCol>
                <a:gridCol w="222344">
                  <a:extLst>
                    <a:ext uri="{9D8B030D-6E8A-4147-A177-3AD203B41FA5}">
                      <a16:colId xmlns:a16="http://schemas.microsoft.com/office/drawing/2014/main" val="3916861311"/>
                    </a:ext>
                  </a:extLst>
                </a:gridCol>
                <a:gridCol w="222344">
                  <a:extLst>
                    <a:ext uri="{9D8B030D-6E8A-4147-A177-3AD203B41FA5}">
                      <a16:colId xmlns:a16="http://schemas.microsoft.com/office/drawing/2014/main" val="1921886607"/>
                    </a:ext>
                  </a:extLst>
                </a:gridCol>
                <a:gridCol w="222344">
                  <a:extLst>
                    <a:ext uri="{9D8B030D-6E8A-4147-A177-3AD203B41FA5}">
                      <a16:colId xmlns:a16="http://schemas.microsoft.com/office/drawing/2014/main" val="2956092941"/>
                    </a:ext>
                  </a:extLst>
                </a:gridCol>
                <a:gridCol w="222344">
                  <a:extLst>
                    <a:ext uri="{9D8B030D-6E8A-4147-A177-3AD203B41FA5}">
                      <a16:colId xmlns:a16="http://schemas.microsoft.com/office/drawing/2014/main" val="3221847485"/>
                    </a:ext>
                  </a:extLst>
                </a:gridCol>
                <a:gridCol w="222344">
                  <a:extLst>
                    <a:ext uri="{9D8B030D-6E8A-4147-A177-3AD203B41FA5}">
                      <a16:colId xmlns:a16="http://schemas.microsoft.com/office/drawing/2014/main" val="3003257276"/>
                    </a:ext>
                  </a:extLst>
                </a:gridCol>
                <a:gridCol w="222344">
                  <a:extLst>
                    <a:ext uri="{9D8B030D-6E8A-4147-A177-3AD203B41FA5}">
                      <a16:colId xmlns:a16="http://schemas.microsoft.com/office/drawing/2014/main" val="1918154126"/>
                    </a:ext>
                  </a:extLst>
                </a:gridCol>
                <a:gridCol w="222344">
                  <a:extLst>
                    <a:ext uri="{9D8B030D-6E8A-4147-A177-3AD203B41FA5}">
                      <a16:colId xmlns:a16="http://schemas.microsoft.com/office/drawing/2014/main" val="859334895"/>
                    </a:ext>
                  </a:extLst>
                </a:gridCol>
                <a:gridCol w="222344">
                  <a:extLst>
                    <a:ext uri="{9D8B030D-6E8A-4147-A177-3AD203B41FA5}">
                      <a16:colId xmlns:a16="http://schemas.microsoft.com/office/drawing/2014/main" val="3763957814"/>
                    </a:ext>
                  </a:extLst>
                </a:gridCol>
                <a:gridCol w="222344">
                  <a:extLst>
                    <a:ext uri="{9D8B030D-6E8A-4147-A177-3AD203B41FA5}">
                      <a16:colId xmlns:a16="http://schemas.microsoft.com/office/drawing/2014/main" val="2386779284"/>
                    </a:ext>
                  </a:extLst>
                </a:gridCol>
                <a:gridCol w="222344">
                  <a:extLst>
                    <a:ext uri="{9D8B030D-6E8A-4147-A177-3AD203B41FA5}">
                      <a16:colId xmlns:a16="http://schemas.microsoft.com/office/drawing/2014/main" val="934640034"/>
                    </a:ext>
                  </a:extLst>
                </a:gridCol>
                <a:gridCol w="222344">
                  <a:extLst>
                    <a:ext uri="{9D8B030D-6E8A-4147-A177-3AD203B41FA5}">
                      <a16:colId xmlns:a16="http://schemas.microsoft.com/office/drawing/2014/main" val="796600977"/>
                    </a:ext>
                  </a:extLst>
                </a:gridCol>
                <a:gridCol w="222344">
                  <a:extLst>
                    <a:ext uri="{9D8B030D-6E8A-4147-A177-3AD203B41FA5}">
                      <a16:colId xmlns:a16="http://schemas.microsoft.com/office/drawing/2014/main" val="2425165690"/>
                    </a:ext>
                  </a:extLst>
                </a:gridCol>
                <a:gridCol w="222344">
                  <a:extLst>
                    <a:ext uri="{9D8B030D-6E8A-4147-A177-3AD203B41FA5}">
                      <a16:colId xmlns:a16="http://schemas.microsoft.com/office/drawing/2014/main" val="2681532768"/>
                    </a:ext>
                  </a:extLst>
                </a:gridCol>
              </a:tblGrid>
              <a:tr h="168808">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Locale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822646710"/>
                  </a:ext>
                </a:extLst>
              </a:tr>
              <a:tr h="168808">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Long</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967362790"/>
                  </a:ext>
                </a:extLst>
              </a:tr>
              <a:tr h="186400">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338029173"/>
                  </a:ext>
                </a:extLst>
              </a:tr>
              <a:tr h="155524">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3460100859"/>
                  </a:ext>
                </a:extLst>
              </a:tr>
              <a:tr h="168808">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dirty="0">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dirty="0">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430752228"/>
                  </a:ext>
                </a:extLst>
              </a:tr>
              <a:tr h="168808">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621116925"/>
                  </a:ext>
                </a:extLst>
              </a:tr>
              <a:tr h="168808">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87465894"/>
                  </a:ext>
                </a:extLst>
              </a:tr>
              <a:tr h="168808">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779112590"/>
                  </a:ext>
                </a:extLst>
              </a:tr>
              <a:tr h="168808">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645773023"/>
                  </a:ext>
                </a:extLst>
              </a:tr>
              <a:tr h="168808">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555201640"/>
                  </a:ext>
                </a:extLst>
              </a:tr>
              <a:tr h="168808">
                <a:tc rowSpan="2">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42739711"/>
                  </a:ext>
                </a:extLst>
              </a:tr>
              <a:tr h="168808">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887309961"/>
                  </a:ext>
                </a:extLst>
              </a:tr>
              <a:tr h="268980">
                <a:tc>
                  <a:txBody>
                    <a:bodyPr/>
                    <a:lstStyle/>
                    <a:p>
                      <a:pPr algn="ctr" fontAlgn="ctr"/>
                      <a:r>
                        <a:rPr lang="fr-FR" sz="8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dirty="0">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449915183"/>
                  </a:ext>
                </a:extLst>
              </a:tr>
              <a:tr h="168808">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49236045"/>
                  </a:ext>
                </a:extLst>
              </a:tr>
            </a:tbl>
          </a:graphicData>
        </a:graphic>
      </p:graphicFrame>
      <p:graphicFrame>
        <p:nvGraphicFramePr>
          <p:cNvPr id="15" name="Table 14">
            <a:extLst>
              <a:ext uri="{FF2B5EF4-FFF2-40B4-BE49-F238E27FC236}">
                <a16:creationId xmlns:a16="http://schemas.microsoft.com/office/drawing/2014/main" id="{B6F31556-AAA7-8C83-EA93-34A22D4314FC}"/>
              </a:ext>
            </a:extLst>
          </p:cNvPr>
          <p:cNvGraphicFramePr>
            <a:graphicFrameLocks noGrp="1"/>
          </p:cNvGraphicFramePr>
          <p:nvPr>
            <p:extLst>
              <p:ext uri="{D42A27DB-BD31-4B8C-83A1-F6EECF244321}">
                <p14:modId xmlns:p14="http://schemas.microsoft.com/office/powerpoint/2010/main" val="3001712460"/>
              </p:ext>
            </p:extLst>
          </p:nvPr>
        </p:nvGraphicFramePr>
        <p:xfrm>
          <a:off x="2565469" y="3553935"/>
          <a:ext cx="6812994" cy="2467790"/>
        </p:xfrm>
        <a:graphic>
          <a:graphicData uri="http://schemas.openxmlformats.org/drawingml/2006/table">
            <a:tbl>
              <a:tblPr/>
              <a:tblGrid>
                <a:gridCol w="744945">
                  <a:extLst>
                    <a:ext uri="{9D8B030D-6E8A-4147-A177-3AD203B41FA5}">
                      <a16:colId xmlns:a16="http://schemas.microsoft.com/office/drawing/2014/main" val="3833818732"/>
                    </a:ext>
                  </a:extLst>
                </a:gridCol>
                <a:gridCol w="744945">
                  <a:extLst>
                    <a:ext uri="{9D8B030D-6E8A-4147-A177-3AD203B41FA5}">
                      <a16:colId xmlns:a16="http://schemas.microsoft.com/office/drawing/2014/main" val="1804751040"/>
                    </a:ext>
                  </a:extLst>
                </a:gridCol>
                <a:gridCol w="221796">
                  <a:extLst>
                    <a:ext uri="{9D8B030D-6E8A-4147-A177-3AD203B41FA5}">
                      <a16:colId xmlns:a16="http://schemas.microsoft.com/office/drawing/2014/main" val="2140779877"/>
                    </a:ext>
                  </a:extLst>
                </a:gridCol>
                <a:gridCol w="221796">
                  <a:extLst>
                    <a:ext uri="{9D8B030D-6E8A-4147-A177-3AD203B41FA5}">
                      <a16:colId xmlns:a16="http://schemas.microsoft.com/office/drawing/2014/main" val="1091871293"/>
                    </a:ext>
                  </a:extLst>
                </a:gridCol>
                <a:gridCol w="221796">
                  <a:extLst>
                    <a:ext uri="{9D8B030D-6E8A-4147-A177-3AD203B41FA5}">
                      <a16:colId xmlns:a16="http://schemas.microsoft.com/office/drawing/2014/main" val="2066293657"/>
                    </a:ext>
                  </a:extLst>
                </a:gridCol>
                <a:gridCol w="221796">
                  <a:extLst>
                    <a:ext uri="{9D8B030D-6E8A-4147-A177-3AD203B41FA5}">
                      <a16:colId xmlns:a16="http://schemas.microsoft.com/office/drawing/2014/main" val="1439354028"/>
                    </a:ext>
                  </a:extLst>
                </a:gridCol>
                <a:gridCol w="221796">
                  <a:extLst>
                    <a:ext uri="{9D8B030D-6E8A-4147-A177-3AD203B41FA5}">
                      <a16:colId xmlns:a16="http://schemas.microsoft.com/office/drawing/2014/main" val="73803249"/>
                    </a:ext>
                  </a:extLst>
                </a:gridCol>
                <a:gridCol w="221796">
                  <a:extLst>
                    <a:ext uri="{9D8B030D-6E8A-4147-A177-3AD203B41FA5}">
                      <a16:colId xmlns:a16="http://schemas.microsoft.com/office/drawing/2014/main" val="1226083035"/>
                    </a:ext>
                  </a:extLst>
                </a:gridCol>
                <a:gridCol w="221796">
                  <a:extLst>
                    <a:ext uri="{9D8B030D-6E8A-4147-A177-3AD203B41FA5}">
                      <a16:colId xmlns:a16="http://schemas.microsoft.com/office/drawing/2014/main" val="423224824"/>
                    </a:ext>
                  </a:extLst>
                </a:gridCol>
                <a:gridCol w="221796">
                  <a:extLst>
                    <a:ext uri="{9D8B030D-6E8A-4147-A177-3AD203B41FA5}">
                      <a16:colId xmlns:a16="http://schemas.microsoft.com/office/drawing/2014/main" val="3912322743"/>
                    </a:ext>
                  </a:extLst>
                </a:gridCol>
                <a:gridCol w="221796">
                  <a:extLst>
                    <a:ext uri="{9D8B030D-6E8A-4147-A177-3AD203B41FA5}">
                      <a16:colId xmlns:a16="http://schemas.microsoft.com/office/drawing/2014/main" val="4056052149"/>
                    </a:ext>
                  </a:extLst>
                </a:gridCol>
                <a:gridCol w="221796">
                  <a:extLst>
                    <a:ext uri="{9D8B030D-6E8A-4147-A177-3AD203B41FA5}">
                      <a16:colId xmlns:a16="http://schemas.microsoft.com/office/drawing/2014/main" val="9362541"/>
                    </a:ext>
                  </a:extLst>
                </a:gridCol>
                <a:gridCol w="221796">
                  <a:extLst>
                    <a:ext uri="{9D8B030D-6E8A-4147-A177-3AD203B41FA5}">
                      <a16:colId xmlns:a16="http://schemas.microsoft.com/office/drawing/2014/main" val="21507640"/>
                    </a:ext>
                  </a:extLst>
                </a:gridCol>
                <a:gridCol w="221796">
                  <a:extLst>
                    <a:ext uri="{9D8B030D-6E8A-4147-A177-3AD203B41FA5}">
                      <a16:colId xmlns:a16="http://schemas.microsoft.com/office/drawing/2014/main" val="793669569"/>
                    </a:ext>
                  </a:extLst>
                </a:gridCol>
                <a:gridCol w="221796">
                  <a:extLst>
                    <a:ext uri="{9D8B030D-6E8A-4147-A177-3AD203B41FA5}">
                      <a16:colId xmlns:a16="http://schemas.microsoft.com/office/drawing/2014/main" val="2964989702"/>
                    </a:ext>
                  </a:extLst>
                </a:gridCol>
                <a:gridCol w="221796">
                  <a:extLst>
                    <a:ext uri="{9D8B030D-6E8A-4147-A177-3AD203B41FA5}">
                      <a16:colId xmlns:a16="http://schemas.microsoft.com/office/drawing/2014/main" val="571280509"/>
                    </a:ext>
                  </a:extLst>
                </a:gridCol>
                <a:gridCol w="221796">
                  <a:extLst>
                    <a:ext uri="{9D8B030D-6E8A-4147-A177-3AD203B41FA5}">
                      <a16:colId xmlns:a16="http://schemas.microsoft.com/office/drawing/2014/main" val="794238619"/>
                    </a:ext>
                  </a:extLst>
                </a:gridCol>
                <a:gridCol w="221796">
                  <a:extLst>
                    <a:ext uri="{9D8B030D-6E8A-4147-A177-3AD203B41FA5}">
                      <a16:colId xmlns:a16="http://schemas.microsoft.com/office/drawing/2014/main" val="2259259384"/>
                    </a:ext>
                  </a:extLst>
                </a:gridCol>
                <a:gridCol w="221796">
                  <a:extLst>
                    <a:ext uri="{9D8B030D-6E8A-4147-A177-3AD203B41FA5}">
                      <a16:colId xmlns:a16="http://schemas.microsoft.com/office/drawing/2014/main" val="498991780"/>
                    </a:ext>
                  </a:extLst>
                </a:gridCol>
                <a:gridCol w="221796">
                  <a:extLst>
                    <a:ext uri="{9D8B030D-6E8A-4147-A177-3AD203B41FA5}">
                      <a16:colId xmlns:a16="http://schemas.microsoft.com/office/drawing/2014/main" val="3770951311"/>
                    </a:ext>
                  </a:extLst>
                </a:gridCol>
                <a:gridCol w="221796">
                  <a:extLst>
                    <a:ext uri="{9D8B030D-6E8A-4147-A177-3AD203B41FA5}">
                      <a16:colId xmlns:a16="http://schemas.microsoft.com/office/drawing/2014/main" val="900915309"/>
                    </a:ext>
                  </a:extLst>
                </a:gridCol>
                <a:gridCol w="221796">
                  <a:extLst>
                    <a:ext uri="{9D8B030D-6E8A-4147-A177-3AD203B41FA5}">
                      <a16:colId xmlns:a16="http://schemas.microsoft.com/office/drawing/2014/main" val="3845152826"/>
                    </a:ext>
                  </a:extLst>
                </a:gridCol>
                <a:gridCol w="221796">
                  <a:extLst>
                    <a:ext uri="{9D8B030D-6E8A-4147-A177-3AD203B41FA5}">
                      <a16:colId xmlns:a16="http://schemas.microsoft.com/office/drawing/2014/main" val="62795746"/>
                    </a:ext>
                  </a:extLst>
                </a:gridCol>
                <a:gridCol w="221796">
                  <a:extLst>
                    <a:ext uri="{9D8B030D-6E8A-4147-A177-3AD203B41FA5}">
                      <a16:colId xmlns:a16="http://schemas.microsoft.com/office/drawing/2014/main" val="3671151807"/>
                    </a:ext>
                  </a:extLst>
                </a:gridCol>
                <a:gridCol w="221796">
                  <a:extLst>
                    <a:ext uri="{9D8B030D-6E8A-4147-A177-3AD203B41FA5}">
                      <a16:colId xmlns:a16="http://schemas.microsoft.com/office/drawing/2014/main" val="2908100888"/>
                    </a:ext>
                  </a:extLst>
                </a:gridCol>
                <a:gridCol w="221796">
                  <a:extLst>
                    <a:ext uri="{9D8B030D-6E8A-4147-A177-3AD203B41FA5}">
                      <a16:colId xmlns:a16="http://schemas.microsoft.com/office/drawing/2014/main" val="1425967994"/>
                    </a:ext>
                  </a:extLst>
                </a:gridCol>
              </a:tblGrid>
              <a:tr h="189171">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760171815"/>
                  </a:ext>
                </a:extLst>
              </a:tr>
              <a:tr h="189171">
                <a:tc gridSpan="2">
                  <a:txBody>
                    <a:bodyPr/>
                    <a:lstStyle/>
                    <a:p>
                      <a:pPr algn="ctr" fontAlgn="ctr"/>
                      <a:r>
                        <a:rPr lang="fr-FR" sz="900" b="1" i="0" u="none" strike="noStrike" dirty="0">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17063708"/>
                  </a:ext>
                </a:extLst>
              </a:tr>
              <a:tr h="189171">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650946722"/>
                  </a:ext>
                </a:extLst>
              </a:tr>
              <a:tr h="153470">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1996623588"/>
                  </a:ext>
                </a:extLst>
              </a:tr>
              <a:tr h="189171">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095706843"/>
                  </a:ext>
                </a:extLst>
              </a:tr>
              <a:tr h="189171">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487907539"/>
                  </a:ext>
                </a:extLst>
              </a:tr>
              <a:tr h="189171">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991434393"/>
                  </a:ext>
                </a:extLst>
              </a:tr>
              <a:tr h="189171">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5761259"/>
                  </a:ext>
                </a:extLst>
              </a:tr>
              <a:tr h="189171">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536211899"/>
                  </a:ext>
                </a:extLst>
              </a:tr>
              <a:tr h="189171">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108708333"/>
                  </a:ext>
                </a:extLst>
              </a:tr>
              <a:tr h="189171">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328868983"/>
                  </a:ext>
                </a:extLst>
              </a:tr>
              <a:tr h="233439">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dirty="0">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562949025"/>
                  </a:ext>
                </a:extLst>
              </a:tr>
              <a:tr h="189171">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48326895"/>
                  </a:ext>
                </a:extLst>
              </a:tr>
            </a:tbl>
          </a:graphicData>
        </a:graphic>
      </p:graphicFrame>
    </p:spTree>
    <p:extLst>
      <p:ext uri="{BB962C8B-B14F-4D97-AF65-F5344CB8AC3E}">
        <p14:creationId xmlns:p14="http://schemas.microsoft.com/office/powerpoint/2010/main" val="6557588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58010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ANOSY</a:t>
              </a:r>
              <a:endParaRPr sz="1279" b="1" dirty="0">
                <a:solidFill>
                  <a:srgbClr val="0070C0"/>
                </a:solidFill>
                <a:latin typeface="Calibri" panose="020F0502020204030204" pitchFamily="34" charset="0"/>
                <a:ea typeface="Open Sans"/>
                <a:cs typeface="Calibri" panose="020F0502020204030204" pitchFamily="34" charset="0"/>
                <a:sym typeface="Open Sans"/>
              </a:endParaRP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r>
                <a:rPr lang="fr-FR" sz="1050" b="1" dirty="0">
                  <a:latin typeface="Calibri" panose="020F0502020204030204" pitchFamily="34" charset="0"/>
                  <a:ea typeface="Open Sans"/>
                  <a:cs typeface="Calibri" panose="020F0502020204030204" pitchFamily="34" charset="0"/>
                  <a:sym typeface="Open Sans"/>
                </a:rPr>
                <a:t>TAOLAGNARO</a:t>
              </a:r>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743719"/>
            <a:chOff x="850424" y="1249469"/>
            <a:chExt cx="1809467" cy="743719"/>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ANOSY</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407493"/>
            </a:xfrm>
            <a:prstGeom prst="rect">
              <a:avLst/>
            </a:prstGeom>
            <a:noFill/>
            <a:ln>
              <a:noFill/>
            </a:ln>
          </p:spPr>
          <p:txBody>
            <a:bodyPr spcFirstLastPara="1" wrap="square" lIns="83536" tIns="41756" rIns="83536" bIns="41756" anchor="t" anchorCtr="0">
              <a:spAutoFit/>
            </a:bodyPr>
            <a:lstStyle/>
            <a:p>
              <a:pPr lvl="0"/>
              <a:r>
                <a:rPr lang="fr-FR" sz="1050" b="1" dirty="0">
                  <a:solidFill>
                    <a:sysClr val="windowText" lastClr="000000"/>
                  </a:solidFill>
                  <a:latin typeface="Calibri" panose="020F0502020204030204" pitchFamily="34" charset="0"/>
                  <a:ea typeface="Open Sans"/>
                  <a:cs typeface="Calibri" panose="020F0502020204030204" pitchFamily="34" charset="0"/>
                  <a:sym typeface="Open Sans"/>
                </a:rPr>
                <a:t>BETROKA</a:t>
              </a:r>
            </a:p>
            <a:p>
              <a:pPr lvl="0"/>
              <a:r>
                <a:rPr lang="fr-FR" sz="1050" b="1" dirty="0">
                  <a:solidFill>
                    <a:sysClr val="windowText" lastClr="000000"/>
                  </a:solidFill>
                  <a:latin typeface="Calibri" panose="020F0502020204030204" pitchFamily="34" charset="0"/>
                  <a:ea typeface="Open Sans"/>
                  <a:cs typeface="Calibri" panose="020F0502020204030204" pitchFamily="34" charset="0"/>
                  <a:sym typeface="Open Sans"/>
                </a:rPr>
                <a:t>AMBOASARY ATSIMO</a:t>
              </a:r>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16</a:t>
            </a:r>
          </a:p>
        </p:txBody>
      </p:sp>
      <p:graphicFrame>
        <p:nvGraphicFramePr>
          <p:cNvPr id="13" name="Table 12">
            <a:extLst>
              <a:ext uri="{FF2B5EF4-FFF2-40B4-BE49-F238E27FC236}">
                <a16:creationId xmlns:a16="http://schemas.microsoft.com/office/drawing/2014/main" id="{71413A70-696C-93A3-0959-2C9C16D68B5D}"/>
              </a:ext>
            </a:extLst>
          </p:cNvPr>
          <p:cNvGraphicFramePr>
            <a:graphicFrameLocks noGrp="1"/>
          </p:cNvGraphicFramePr>
          <p:nvPr>
            <p:extLst>
              <p:ext uri="{D42A27DB-BD31-4B8C-83A1-F6EECF244321}">
                <p14:modId xmlns:p14="http://schemas.microsoft.com/office/powerpoint/2010/main" val="4218042194"/>
              </p:ext>
            </p:extLst>
          </p:nvPr>
        </p:nvGraphicFramePr>
        <p:xfrm>
          <a:off x="2565457" y="562224"/>
          <a:ext cx="6813000" cy="2469789"/>
        </p:xfrm>
        <a:graphic>
          <a:graphicData uri="http://schemas.openxmlformats.org/drawingml/2006/table">
            <a:tbl>
              <a:tblPr/>
              <a:tblGrid>
                <a:gridCol w="744948">
                  <a:extLst>
                    <a:ext uri="{9D8B030D-6E8A-4147-A177-3AD203B41FA5}">
                      <a16:colId xmlns:a16="http://schemas.microsoft.com/office/drawing/2014/main" val="2195628566"/>
                    </a:ext>
                  </a:extLst>
                </a:gridCol>
                <a:gridCol w="744948">
                  <a:extLst>
                    <a:ext uri="{9D8B030D-6E8A-4147-A177-3AD203B41FA5}">
                      <a16:colId xmlns:a16="http://schemas.microsoft.com/office/drawing/2014/main" val="4042367051"/>
                    </a:ext>
                  </a:extLst>
                </a:gridCol>
                <a:gridCol w="221796">
                  <a:extLst>
                    <a:ext uri="{9D8B030D-6E8A-4147-A177-3AD203B41FA5}">
                      <a16:colId xmlns:a16="http://schemas.microsoft.com/office/drawing/2014/main" val="4201672959"/>
                    </a:ext>
                  </a:extLst>
                </a:gridCol>
                <a:gridCol w="221796">
                  <a:extLst>
                    <a:ext uri="{9D8B030D-6E8A-4147-A177-3AD203B41FA5}">
                      <a16:colId xmlns:a16="http://schemas.microsoft.com/office/drawing/2014/main" val="43310393"/>
                    </a:ext>
                  </a:extLst>
                </a:gridCol>
                <a:gridCol w="221796">
                  <a:extLst>
                    <a:ext uri="{9D8B030D-6E8A-4147-A177-3AD203B41FA5}">
                      <a16:colId xmlns:a16="http://schemas.microsoft.com/office/drawing/2014/main" val="1604832321"/>
                    </a:ext>
                  </a:extLst>
                </a:gridCol>
                <a:gridCol w="221796">
                  <a:extLst>
                    <a:ext uri="{9D8B030D-6E8A-4147-A177-3AD203B41FA5}">
                      <a16:colId xmlns:a16="http://schemas.microsoft.com/office/drawing/2014/main" val="661793638"/>
                    </a:ext>
                  </a:extLst>
                </a:gridCol>
                <a:gridCol w="221796">
                  <a:extLst>
                    <a:ext uri="{9D8B030D-6E8A-4147-A177-3AD203B41FA5}">
                      <a16:colId xmlns:a16="http://schemas.microsoft.com/office/drawing/2014/main" val="210811268"/>
                    </a:ext>
                  </a:extLst>
                </a:gridCol>
                <a:gridCol w="221796">
                  <a:extLst>
                    <a:ext uri="{9D8B030D-6E8A-4147-A177-3AD203B41FA5}">
                      <a16:colId xmlns:a16="http://schemas.microsoft.com/office/drawing/2014/main" val="4293922446"/>
                    </a:ext>
                  </a:extLst>
                </a:gridCol>
                <a:gridCol w="221796">
                  <a:extLst>
                    <a:ext uri="{9D8B030D-6E8A-4147-A177-3AD203B41FA5}">
                      <a16:colId xmlns:a16="http://schemas.microsoft.com/office/drawing/2014/main" val="1548790589"/>
                    </a:ext>
                  </a:extLst>
                </a:gridCol>
                <a:gridCol w="221796">
                  <a:extLst>
                    <a:ext uri="{9D8B030D-6E8A-4147-A177-3AD203B41FA5}">
                      <a16:colId xmlns:a16="http://schemas.microsoft.com/office/drawing/2014/main" val="2556504284"/>
                    </a:ext>
                  </a:extLst>
                </a:gridCol>
                <a:gridCol w="221796">
                  <a:extLst>
                    <a:ext uri="{9D8B030D-6E8A-4147-A177-3AD203B41FA5}">
                      <a16:colId xmlns:a16="http://schemas.microsoft.com/office/drawing/2014/main" val="365078457"/>
                    </a:ext>
                  </a:extLst>
                </a:gridCol>
                <a:gridCol w="221796">
                  <a:extLst>
                    <a:ext uri="{9D8B030D-6E8A-4147-A177-3AD203B41FA5}">
                      <a16:colId xmlns:a16="http://schemas.microsoft.com/office/drawing/2014/main" val="3100355300"/>
                    </a:ext>
                  </a:extLst>
                </a:gridCol>
                <a:gridCol w="221796">
                  <a:extLst>
                    <a:ext uri="{9D8B030D-6E8A-4147-A177-3AD203B41FA5}">
                      <a16:colId xmlns:a16="http://schemas.microsoft.com/office/drawing/2014/main" val="994504766"/>
                    </a:ext>
                  </a:extLst>
                </a:gridCol>
                <a:gridCol w="221796">
                  <a:extLst>
                    <a:ext uri="{9D8B030D-6E8A-4147-A177-3AD203B41FA5}">
                      <a16:colId xmlns:a16="http://schemas.microsoft.com/office/drawing/2014/main" val="3510855261"/>
                    </a:ext>
                  </a:extLst>
                </a:gridCol>
                <a:gridCol w="221796">
                  <a:extLst>
                    <a:ext uri="{9D8B030D-6E8A-4147-A177-3AD203B41FA5}">
                      <a16:colId xmlns:a16="http://schemas.microsoft.com/office/drawing/2014/main" val="1485627385"/>
                    </a:ext>
                  </a:extLst>
                </a:gridCol>
                <a:gridCol w="221796">
                  <a:extLst>
                    <a:ext uri="{9D8B030D-6E8A-4147-A177-3AD203B41FA5}">
                      <a16:colId xmlns:a16="http://schemas.microsoft.com/office/drawing/2014/main" val="565477031"/>
                    </a:ext>
                  </a:extLst>
                </a:gridCol>
                <a:gridCol w="221796">
                  <a:extLst>
                    <a:ext uri="{9D8B030D-6E8A-4147-A177-3AD203B41FA5}">
                      <a16:colId xmlns:a16="http://schemas.microsoft.com/office/drawing/2014/main" val="3213883817"/>
                    </a:ext>
                  </a:extLst>
                </a:gridCol>
                <a:gridCol w="221796">
                  <a:extLst>
                    <a:ext uri="{9D8B030D-6E8A-4147-A177-3AD203B41FA5}">
                      <a16:colId xmlns:a16="http://schemas.microsoft.com/office/drawing/2014/main" val="3614622268"/>
                    </a:ext>
                  </a:extLst>
                </a:gridCol>
                <a:gridCol w="221796">
                  <a:extLst>
                    <a:ext uri="{9D8B030D-6E8A-4147-A177-3AD203B41FA5}">
                      <a16:colId xmlns:a16="http://schemas.microsoft.com/office/drawing/2014/main" val="2950816283"/>
                    </a:ext>
                  </a:extLst>
                </a:gridCol>
                <a:gridCol w="221796">
                  <a:extLst>
                    <a:ext uri="{9D8B030D-6E8A-4147-A177-3AD203B41FA5}">
                      <a16:colId xmlns:a16="http://schemas.microsoft.com/office/drawing/2014/main" val="3927975885"/>
                    </a:ext>
                  </a:extLst>
                </a:gridCol>
                <a:gridCol w="221796">
                  <a:extLst>
                    <a:ext uri="{9D8B030D-6E8A-4147-A177-3AD203B41FA5}">
                      <a16:colId xmlns:a16="http://schemas.microsoft.com/office/drawing/2014/main" val="4176282447"/>
                    </a:ext>
                  </a:extLst>
                </a:gridCol>
                <a:gridCol w="221796">
                  <a:extLst>
                    <a:ext uri="{9D8B030D-6E8A-4147-A177-3AD203B41FA5}">
                      <a16:colId xmlns:a16="http://schemas.microsoft.com/office/drawing/2014/main" val="3916131118"/>
                    </a:ext>
                  </a:extLst>
                </a:gridCol>
                <a:gridCol w="221796">
                  <a:extLst>
                    <a:ext uri="{9D8B030D-6E8A-4147-A177-3AD203B41FA5}">
                      <a16:colId xmlns:a16="http://schemas.microsoft.com/office/drawing/2014/main" val="1805224597"/>
                    </a:ext>
                  </a:extLst>
                </a:gridCol>
                <a:gridCol w="221796">
                  <a:extLst>
                    <a:ext uri="{9D8B030D-6E8A-4147-A177-3AD203B41FA5}">
                      <a16:colId xmlns:a16="http://schemas.microsoft.com/office/drawing/2014/main" val="4265366254"/>
                    </a:ext>
                  </a:extLst>
                </a:gridCol>
                <a:gridCol w="221796">
                  <a:extLst>
                    <a:ext uri="{9D8B030D-6E8A-4147-A177-3AD203B41FA5}">
                      <a16:colId xmlns:a16="http://schemas.microsoft.com/office/drawing/2014/main" val="1835734411"/>
                    </a:ext>
                  </a:extLst>
                </a:gridCol>
                <a:gridCol w="221796">
                  <a:extLst>
                    <a:ext uri="{9D8B030D-6E8A-4147-A177-3AD203B41FA5}">
                      <a16:colId xmlns:a16="http://schemas.microsoft.com/office/drawing/2014/main" val="798594046"/>
                    </a:ext>
                  </a:extLst>
                </a:gridCol>
              </a:tblGrid>
              <a:tr h="185855">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172947062"/>
                  </a:ext>
                </a:extLst>
              </a:tr>
              <a:tr h="185855">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498695719"/>
                  </a:ext>
                </a:extLst>
              </a:tr>
              <a:tr h="203181">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783929122"/>
                  </a:ext>
                </a:extLst>
              </a:tr>
              <a:tr h="185855">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21-28</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2614228875"/>
                  </a:ext>
                </a:extLst>
              </a:tr>
              <a:tr h="185855">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119696968"/>
                  </a:ext>
                </a:extLst>
              </a:tr>
              <a:tr h="185855">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674174971"/>
                  </a:ext>
                </a:extLst>
              </a:tr>
              <a:tr h="185855">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536896782"/>
                  </a:ext>
                </a:extLst>
              </a:tr>
              <a:tr h="185855">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51383646"/>
                  </a:ext>
                </a:extLst>
              </a:tr>
              <a:tr h="185855">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292708355"/>
                  </a:ext>
                </a:extLst>
              </a:tr>
              <a:tr h="185855">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686532837"/>
                  </a:ext>
                </a:extLst>
              </a:tr>
              <a:tr h="185855">
                <a:tc>
                  <a:txBody>
                    <a:bodyPr/>
                    <a:lstStyle/>
                    <a:p>
                      <a:pPr algn="ctr" fontAlgn="ctr"/>
                      <a:r>
                        <a:rPr lang="fr-FR" sz="900" b="1" i="0" u="none" strike="noStrike" dirty="0">
                          <a:solidFill>
                            <a:srgbClr val="FFFFFF"/>
                          </a:solidFill>
                          <a:effectLst/>
                          <a:latin typeface="Calibri" panose="020F0502020204030204" pitchFamily="34" charset="0"/>
                        </a:rPr>
                        <a:t>Buttage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856307028"/>
                  </a:ext>
                </a:extLst>
              </a:tr>
              <a:tr h="222203">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dirty="0">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445155694"/>
                  </a:ext>
                </a:extLst>
              </a:tr>
              <a:tr h="185855">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463841717"/>
                  </a:ext>
                </a:extLst>
              </a:tr>
            </a:tbl>
          </a:graphicData>
        </a:graphic>
      </p:graphicFrame>
      <p:graphicFrame>
        <p:nvGraphicFramePr>
          <p:cNvPr id="16" name="Table 15">
            <a:extLst>
              <a:ext uri="{FF2B5EF4-FFF2-40B4-BE49-F238E27FC236}">
                <a16:creationId xmlns:a16="http://schemas.microsoft.com/office/drawing/2014/main" id="{E0B955F5-634F-A8FA-F75A-48A16AF4653C}"/>
              </a:ext>
            </a:extLst>
          </p:cNvPr>
          <p:cNvGraphicFramePr>
            <a:graphicFrameLocks noGrp="1"/>
          </p:cNvGraphicFramePr>
          <p:nvPr>
            <p:extLst>
              <p:ext uri="{D42A27DB-BD31-4B8C-83A1-F6EECF244321}">
                <p14:modId xmlns:p14="http://schemas.microsoft.com/office/powerpoint/2010/main" val="1048183608"/>
              </p:ext>
            </p:extLst>
          </p:nvPr>
        </p:nvGraphicFramePr>
        <p:xfrm>
          <a:off x="2565457" y="3553935"/>
          <a:ext cx="6812998" cy="2470282"/>
        </p:xfrm>
        <a:graphic>
          <a:graphicData uri="http://schemas.openxmlformats.org/drawingml/2006/table">
            <a:tbl>
              <a:tblPr/>
              <a:tblGrid>
                <a:gridCol w="744947">
                  <a:extLst>
                    <a:ext uri="{9D8B030D-6E8A-4147-A177-3AD203B41FA5}">
                      <a16:colId xmlns:a16="http://schemas.microsoft.com/office/drawing/2014/main" val="1755950517"/>
                    </a:ext>
                  </a:extLst>
                </a:gridCol>
                <a:gridCol w="744947">
                  <a:extLst>
                    <a:ext uri="{9D8B030D-6E8A-4147-A177-3AD203B41FA5}">
                      <a16:colId xmlns:a16="http://schemas.microsoft.com/office/drawing/2014/main" val="1673365441"/>
                    </a:ext>
                  </a:extLst>
                </a:gridCol>
                <a:gridCol w="221796">
                  <a:extLst>
                    <a:ext uri="{9D8B030D-6E8A-4147-A177-3AD203B41FA5}">
                      <a16:colId xmlns:a16="http://schemas.microsoft.com/office/drawing/2014/main" val="741153384"/>
                    </a:ext>
                  </a:extLst>
                </a:gridCol>
                <a:gridCol w="221796">
                  <a:extLst>
                    <a:ext uri="{9D8B030D-6E8A-4147-A177-3AD203B41FA5}">
                      <a16:colId xmlns:a16="http://schemas.microsoft.com/office/drawing/2014/main" val="2666621700"/>
                    </a:ext>
                  </a:extLst>
                </a:gridCol>
                <a:gridCol w="221796">
                  <a:extLst>
                    <a:ext uri="{9D8B030D-6E8A-4147-A177-3AD203B41FA5}">
                      <a16:colId xmlns:a16="http://schemas.microsoft.com/office/drawing/2014/main" val="965387051"/>
                    </a:ext>
                  </a:extLst>
                </a:gridCol>
                <a:gridCol w="221796">
                  <a:extLst>
                    <a:ext uri="{9D8B030D-6E8A-4147-A177-3AD203B41FA5}">
                      <a16:colId xmlns:a16="http://schemas.microsoft.com/office/drawing/2014/main" val="3633274778"/>
                    </a:ext>
                  </a:extLst>
                </a:gridCol>
                <a:gridCol w="221796">
                  <a:extLst>
                    <a:ext uri="{9D8B030D-6E8A-4147-A177-3AD203B41FA5}">
                      <a16:colId xmlns:a16="http://schemas.microsoft.com/office/drawing/2014/main" val="3674171589"/>
                    </a:ext>
                  </a:extLst>
                </a:gridCol>
                <a:gridCol w="221796">
                  <a:extLst>
                    <a:ext uri="{9D8B030D-6E8A-4147-A177-3AD203B41FA5}">
                      <a16:colId xmlns:a16="http://schemas.microsoft.com/office/drawing/2014/main" val="146190720"/>
                    </a:ext>
                  </a:extLst>
                </a:gridCol>
                <a:gridCol w="221796">
                  <a:extLst>
                    <a:ext uri="{9D8B030D-6E8A-4147-A177-3AD203B41FA5}">
                      <a16:colId xmlns:a16="http://schemas.microsoft.com/office/drawing/2014/main" val="120130526"/>
                    </a:ext>
                  </a:extLst>
                </a:gridCol>
                <a:gridCol w="221796">
                  <a:extLst>
                    <a:ext uri="{9D8B030D-6E8A-4147-A177-3AD203B41FA5}">
                      <a16:colId xmlns:a16="http://schemas.microsoft.com/office/drawing/2014/main" val="2123111584"/>
                    </a:ext>
                  </a:extLst>
                </a:gridCol>
                <a:gridCol w="221796">
                  <a:extLst>
                    <a:ext uri="{9D8B030D-6E8A-4147-A177-3AD203B41FA5}">
                      <a16:colId xmlns:a16="http://schemas.microsoft.com/office/drawing/2014/main" val="437180743"/>
                    </a:ext>
                  </a:extLst>
                </a:gridCol>
                <a:gridCol w="221796">
                  <a:extLst>
                    <a:ext uri="{9D8B030D-6E8A-4147-A177-3AD203B41FA5}">
                      <a16:colId xmlns:a16="http://schemas.microsoft.com/office/drawing/2014/main" val="3965408546"/>
                    </a:ext>
                  </a:extLst>
                </a:gridCol>
                <a:gridCol w="221796">
                  <a:extLst>
                    <a:ext uri="{9D8B030D-6E8A-4147-A177-3AD203B41FA5}">
                      <a16:colId xmlns:a16="http://schemas.microsoft.com/office/drawing/2014/main" val="2424235979"/>
                    </a:ext>
                  </a:extLst>
                </a:gridCol>
                <a:gridCol w="221796">
                  <a:extLst>
                    <a:ext uri="{9D8B030D-6E8A-4147-A177-3AD203B41FA5}">
                      <a16:colId xmlns:a16="http://schemas.microsoft.com/office/drawing/2014/main" val="1693554348"/>
                    </a:ext>
                  </a:extLst>
                </a:gridCol>
                <a:gridCol w="221796">
                  <a:extLst>
                    <a:ext uri="{9D8B030D-6E8A-4147-A177-3AD203B41FA5}">
                      <a16:colId xmlns:a16="http://schemas.microsoft.com/office/drawing/2014/main" val="117354086"/>
                    </a:ext>
                  </a:extLst>
                </a:gridCol>
                <a:gridCol w="221796">
                  <a:extLst>
                    <a:ext uri="{9D8B030D-6E8A-4147-A177-3AD203B41FA5}">
                      <a16:colId xmlns:a16="http://schemas.microsoft.com/office/drawing/2014/main" val="2435830203"/>
                    </a:ext>
                  </a:extLst>
                </a:gridCol>
                <a:gridCol w="221796">
                  <a:extLst>
                    <a:ext uri="{9D8B030D-6E8A-4147-A177-3AD203B41FA5}">
                      <a16:colId xmlns:a16="http://schemas.microsoft.com/office/drawing/2014/main" val="3431267099"/>
                    </a:ext>
                  </a:extLst>
                </a:gridCol>
                <a:gridCol w="221796">
                  <a:extLst>
                    <a:ext uri="{9D8B030D-6E8A-4147-A177-3AD203B41FA5}">
                      <a16:colId xmlns:a16="http://schemas.microsoft.com/office/drawing/2014/main" val="4176110950"/>
                    </a:ext>
                  </a:extLst>
                </a:gridCol>
                <a:gridCol w="221796">
                  <a:extLst>
                    <a:ext uri="{9D8B030D-6E8A-4147-A177-3AD203B41FA5}">
                      <a16:colId xmlns:a16="http://schemas.microsoft.com/office/drawing/2014/main" val="619455232"/>
                    </a:ext>
                  </a:extLst>
                </a:gridCol>
                <a:gridCol w="221796">
                  <a:extLst>
                    <a:ext uri="{9D8B030D-6E8A-4147-A177-3AD203B41FA5}">
                      <a16:colId xmlns:a16="http://schemas.microsoft.com/office/drawing/2014/main" val="1949296782"/>
                    </a:ext>
                  </a:extLst>
                </a:gridCol>
                <a:gridCol w="221796">
                  <a:extLst>
                    <a:ext uri="{9D8B030D-6E8A-4147-A177-3AD203B41FA5}">
                      <a16:colId xmlns:a16="http://schemas.microsoft.com/office/drawing/2014/main" val="167074394"/>
                    </a:ext>
                  </a:extLst>
                </a:gridCol>
                <a:gridCol w="221796">
                  <a:extLst>
                    <a:ext uri="{9D8B030D-6E8A-4147-A177-3AD203B41FA5}">
                      <a16:colId xmlns:a16="http://schemas.microsoft.com/office/drawing/2014/main" val="2124714070"/>
                    </a:ext>
                  </a:extLst>
                </a:gridCol>
                <a:gridCol w="221796">
                  <a:extLst>
                    <a:ext uri="{9D8B030D-6E8A-4147-A177-3AD203B41FA5}">
                      <a16:colId xmlns:a16="http://schemas.microsoft.com/office/drawing/2014/main" val="211637546"/>
                    </a:ext>
                  </a:extLst>
                </a:gridCol>
                <a:gridCol w="221796">
                  <a:extLst>
                    <a:ext uri="{9D8B030D-6E8A-4147-A177-3AD203B41FA5}">
                      <a16:colId xmlns:a16="http://schemas.microsoft.com/office/drawing/2014/main" val="3866823364"/>
                    </a:ext>
                  </a:extLst>
                </a:gridCol>
                <a:gridCol w="221796">
                  <a:extLst>
                    <a:ext uri="{9D8B030D-6E8A-4147-A177-3AD203B41FA5}">
                      <a16:colId xmlns:a16="http://schemas.microsoft.com/office/drawing/2014/main" val="3656406382"/>
                    </a:ext>
                  </a:extLst>
                </a:gridCol>
                <a:gridCol w="221796">
                  <a:extLst>
                    <a:ext uri="{9D8B030D-6E8A-4147-A177-3AD203B41FA5}">
                      <a16:colId xmlns:a16="http://schemas.microsoft.com/office/drawing/2014/main" val="2117418154"/>
                    </a:ext>
                  </a:extLst>
                </a:gridCol>
              </a:tblGrid>
              <a:tr h="187546">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965396642"/>
                  </a:ext>
                </a:extLst>
              </a:tr>
              <a:tr h="187546">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860600022"/>
                  </a:ext>
                </a:extLst>
              </a:tr>
              <a:tr h="187546">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961469151"/>
                  </a:ext>
                </a:extLst>
              </a:tr>
              <a:tr h="187546">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21-28</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4060863047"/>
                  </a:ext>
                </a:extLst>
              </a:tr>
              <a:tr h="187546">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246417581"/>
                  </a:ext>
                </a:extLst>
              </a:tr>
              <a:tr h="187546">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392907962"/>
                  </a:ext>
                </a:extLst>
              </a:tr>
              <a:tr h="187546">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851157293"/>
                  </a:ext>
                </a:extLst>
              </a:tr>
              <a:tr h="187546">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20084498"/>
                  </a:ext>
                </a:extLst>
              </a:tr>
              <a:tr h="187546">
                <a:tc rowSpan="2">
                  <a:txBody>
                    <a:bodyPr/>
                    <a:lstStyle/>
                    <a:p>
                      <a:pPr algn="ctr" fontAlgn="ctr"/>
                      <a:r>
                        <a:rPr lang="fr-FR" sz="900" b="1" i="0" u="none" strike="noStrike" dirty="0">
                          <a:solidFill>
                            <a:srgbClr val="FFFFFF"/>
                          </a:solidFill>
                          <a:effectLst/>
                          <a:latin typeface="Calibri" panose="020F0502020204030204" pitchFamily="34" charset="0"/>
                        </a:rPr>
                        <a:t>Sarclage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862039038"/>
                  </a:ext>
                </a:extLst>
              </a:tr>
              <a:tr h="187546">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231643108"/>
                  </a:ext>
                </a:extLst>
              </a:tr>
              <a:tr h="187546">
                <a:tc>
                  <a:txBody>
                    <a:bodyPr/>
                    <a:lstStyle/>
                    <a:p>
                      <a:pPr algn="ctr" fontAlgn="ctr"/>
                      <a:r>
                        <a:rPr lang="fr-FR" sz="900" b="1" i="0" u="none" strike="noStrike">
                          <a:solidFill>
                            <a:srgbClr val="FFFFFF"/>
                          </a:solidFill>
                          <a:effectLst/>
                          <a:latin typeface="Calibri" panose="020F0502020204030204" pitchFamily="34" charset="0"/>
                        </a:rPr>
                        <a:t>Buttage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698816662"/>
                  </a:ext>
                </a:extLst>
              </a:tr>
              <a:tr h="219730">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313383733"/>
                  </a:ext>
                </a:extLst>
              </a:tr>
              <a:tr h="187546">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220270095"/>
                  </a:ext>
                </a:extLst>
              </a:tr>
            </a:tbl>
          </a:graphicData>
        </a:graphic>
      </p:graphicFrame>
    </p:spTree>
    <p:extLst>
      <p:ext uri="{BB962C8B-B14F-4D97-AF65-F5344CB8AC3E}">
        <p14:creationId xmlns:p14="http://schemas.microsoft.com/office/powerpoint/2010/main" val="27471706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1066884"/>
            <a:chOff x="850424" y="1249469"/>
            <a:chExt cx="1914243" cy="1066884"/>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ATSIMO ANDREFANA</a:t>
              </a:r>
              <a:endParaRPr sz="1279" b="1" dirty="0">
                <a:solidFill>
                  <a:srgbClr val="0070C0"/>
                </a:solidFill>
                <a:latin typeface="Calibri" panose="020F0502020204030204" pitchFamily="34" charset="0"/>
                <a:ea typeface="Open Sans"/>
                <a:cs typeface="Calibri" panose="020F0502020204030204" pitchFamily="34" charset="0"/>
                <a:sym typeface="Open Sans"/>
              </a:endParaRP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730658"/>
            </a:xfrm>
            <a:prstGeom prst="rect">
              <a:avLst/>
            </a:prstGeom>
            <a:noFill/>
            <a:ln>
              <a:noFill/>
            </a:ln>
          </p:spPr>
          <p:txBody>
            <a:bodyPr spcFirstLastPara="1" wrap="square" lIns="83536" tIns="41756" rIns="83536" bIns="41756" anchor="t" anchorCtr="0">
              <a:spAutoFit/>
            </a:bodyPr>
            <a:lstStyle/>
            <a:p>
              <a:pPr lvl="0"/>
              <a:r>
                <a:rPr lang="fr-FR" sz="1050" b="1" dirty="0">
                  <a:latin typeface="Calibri" panose="020F0502020204030204" pitchFamily="34" charset="0"/>
                  <a:ea typeface="Open Sans"/>
                  <a:cs typeface="Calibri" panose="020F0502020204030204" pitchFamily="34" charset="0"/>
                  <a:sym typeface="Open Sans"/>
                </a:rPr>
                <a:t>BEROROHA</a:t>
              </a:r>
            </a:p>
            <a:p>
              <a:pPr lvl="0"/>
              <a:r>
                <a:rPr lang="fr-FR" sz="1050" b="1" dirty="0">
                  <a:latin typeface="Calibri" panose="020F0502020204030204" pitchFamily="34" charset="0"/>
                  <a:ea typeface="Open Sans"/>
                  <a:cs typeface="Calibri" panose="020F0502020204030204" pitchFamily="34" charset="0"/>
                  <a:sym typeface="Open Sans"/>
                </a:rPr>
                <a:t>ANKAZOABO</a:t>
              </a:r>
            </a:p>
            <a:p>
              <a:pPr lvl="0"/>
              <a:r>
                <a:rPr lang="fr-FR" sz="1050" b="1" dirty="0">
                  <a:latin typeface="Calibri" panose="020F0502020204030204" pitchFamily="34" charset="0"/>
                  <a:ea typeface="Open Sans"/>
                  <a:cs typeface="Calibri" panose="020F0502020204030204" pitchFamily="34" charset="0"/>
                  <a:sym typeface="Open Sans"/>
                </a:rPr>
                <a:t>SAKARAHA</a:t>
              </a:r>
            </a:p>
            <a:p>
              <a:pPr lvl="0"/>
              <a:r>
                <a:rPr lang="fr-FR" sz="1050" b="1" dirty="0">
                  <a:latin typeface="Calibri" panose="020F0502020204030204" pitchFamily="34" charset="0"/>
                  <a:ea typeface="Open Sans"/>
                  <a:cs typeface="Calibri" panose="020F0502020204030204" pitchFamily="34" charset="0"/>
                  <a:sym typeface="Open Sans"/>
                </a:rPr>
                <a:t>BENENITRA</a:t>
              </a:r>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ATSIMO ATSINANANA</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17</a:t>
            </a:r>
          </a:p>
        </p:txBody>
      </p:sp>
      <p:graphicFrame>
        <p:nvGraphicFramePr>
          <p:cNvPr id="12" name="Table 11">
            <a:extLst>
              <a:ext uri="{FF2B5EF4-FFF2-40B4-BE49-F238E27FC236}">
                <a16:creationId xmlns:a16="http://schemas.microsoft.com/office/drawing/2014/main" id="{ECDD61B8-E470-1250-EB5F-A4B8B2255D11}"/>
              </a:ext>
            </a:extLst>
          </p:cNvPr>
          <p:cNvGraphicFramePr>
            <a:graphicFrameLocks noGrp="1"/>
          </p:cNvGraphicFramePr>
          <p:nvPr>
            <p:extLst>
              <p:ext uri="{D42A27DB-BD31-4B8C-83A1-F6EECF244321}">
                <p14:modId xmlns:p14="http://schemas.microsoft.com/office/powerpoint/2010/main" val="1044808319"/>
              </p:ext>
            </p:extLst>
          </p:nvPr>
        </p:nvGraphicFramePr>
        <p:xfrm>
          <a:off x="2565457" y="562223"/>
          <a:ext cx="6812996" cy="2470279"/>
        </p:xfrm>
        <a:graphic>
          <a:graphicData uri="http://schemas.openxmlformats.org/drawingml/2006/table">
            <a:tbl>
              <a:tblPr/>
              <a:tblGrid>
                <a:gridCol w="744946">
                  <a:extLst>
                    <a:ext uri="{9D8B030D-6E8A-4147-A177-3AD203B41FA5}">
                      <a16:colId xmlns:a16="http://schemas.microsoft.com/office/drawing/2014/main" val="2412582832"/>
                    </a:ext>
                  </a:extLst>
                </a:gridCol>
                <a:gridCol w="744946">
                  <a:extLst>
                    <a:ext uri="{9D8B030D-6E8A-4147-A177-3AD203B41FA5}">
                      <a16:colId xmlns:a16="http://schemas.microsoft.com/office/drawing/2014/main" val="4165053874"/>
                    </a:ext>
                  </a:extLst>
                </a:gridCol>
                <a:gridCol w="221796">
                  <a:extLst>
                    <a:ext uri="{9D8B030D-6E8A-4147-A177-3AD203B41FA5}">
                      <a16:colId xmlns:a16="http://schemas.microsoft.com/office/drawing/2014/main" val="2899008927"/>
                    </a:ext>
                  </a:extLst>
                </a:gridCol>
                <a:gridCol w="221796">
                  <a:extLst>
                    <a:ext uri="{9D8B030D-6E8A-4147-A177-3AD203B41FA5}">
                      <a16:colId xmlns:a16="http://schemas.microsoft.com/office/drawing/2014/main" val="1093191630"/>
                    </a:ext>
                  </a:extLst>
                </a:gridCol>
                <a:gridCol w="221796">
                  <a:extLst>
                    <a:ext uri="{9D8B030D-6E8A-4147-A177-3AD203B41FA5}">
                      <a16:colId xmlns:a16="http://schemas.microsoft.com/office/drawing/2014/main" val="2119237407"/>
                    </a:ext>
                  </a:extLst>
                </a:gridCol>
                <a:gridCol w="221796">
                  <a:extLst>
                    <a:ext uri="{9D8B030D-6E8A-4147-A177-3AD203B41FA5}">
                      <a16:colId xmlns:a16="http://schemas.microsoft.com/office/drawing/2014/main" val="3143563573"/>
                    </a:ext>
                  </a:extLst>
                </a:gridCol>
                <a:gridCol w="221796">
                  <a:extLst>
                    <a:ext uri="{9D8B030D-6E8A-4147-A177-3AD203B41FA5}">
                      <a16:colId xmlns:a16="http://schemas.microsoft.com/office/drawing/2014/main" val="1881190552"/>
                    </a:ext>
                  </a:extLst>
                </a:gridCol>
                <a:gridCol w="221796">
                  <a:extLst>
                    <a:ext uri="{9D8B030D-6E8A-4147-A177-3AD203B41FA5}">
                      <a16:colId xmlns:a16="http://schemas.microsoft.com/office/drawing/2014/main" val="1797461100"/>
                    </a:ext>
                  </a:extLst>
                </a:gridCol>
                <a:gridCol w="221796">
                  <a:extLst>
                    <a:ext uri="{9D8B030D-6E8A-4147-A177-3AD203B41FA5}">
                      <a16:colId xmlns:a16="http://schemas.microsoft.com/office/drawing/2014/main" val="3161647979"/>
                    </a:ext>
                  </a:extLst>
                </a:gridCol>
                <a:gridCol w="221796">
                  <a:extLst>
                    <a:ext uri="{9D8B030D-6E8A-4147-A177-3AD203B41FA5}">
                      <a16:colId xmlns:a16="http://schemas.microsoft.com/office/drawing/2014/main" val="585545091"/>
                    </a:ext>
                  </a:extLst>
                </a:gridCol>
                <a:gridCol w="221796">
                  <a:extLst>
                    <a:ext uri="{9D8B030D-6E8A-4147-A177-3AD203B41FA5}">
                      <a16:colId xmlns:a16="http://schemas.microsoft.com/office/drawing/2014/main" val="1621368716"/>
                    </a:ext>
                  </a:extLst>
                </a:gridCol>
                <a:gridCol w="221796">
                  <a:extLst>
                    <a:ext uri="{9D8B030D-6E8A-4147-A177-3AD203B41FA5}">
                      <a16:colId xmlns:a16="http://schemas.microsoft.com/office/drawing/2014/main" val="2806555810"/>
                    </a:ext>
                  </a:extLst>
                </a:gridCol>
                <a:gridCol w="221796">
                  <a:extLst>
                    <a:ext uri="{9D8B030D-6E8A-4147-A177-3AD203B41FA5}">
                      <a16:colId xmlns:a16="http://schemas.microsoft.com/office/drawing/2014/main" val="3913311289"/>
                    </a:ext>
                  </a:extLst>
                </a:gridCol>
                <a:gridCol w="221796">
                  <a:extLst>
                    <a:ext uri="{9D8B030D-6E8A-4147-A177-3AD203B41FA5}">
                      <a16:colId xmlns:a16="http://schemas.microsoft.com/office/drawing/2014/main" val="2496145152"/>
                    </a:ext>
                  </a:extLst>
                </a:gridCol>
                <a:gridCol w="221796">
                  <a:extLst>
                    <a:ext uri="{9D8B030D-6E8A-4147-A177-3AD203B41FA5}">
                      <a16:colId xmlns:a16="http://schemas.microsoft.com/office/drawing/2014/main" val="1149227490"/>
                    </a:ext>
                  </a:extLst>
                </a:gridCol>
                <a:gridCol w="221796">
                  <a:extLst>
                    <a:ext uri="{9D8B030D-6E8A-4147-A177-3AD203B41FA5}">
                      <a16:colId xmlns:a16="http://schemas.microsoft.com/office/drawing/2014/main" val="3003258107"/>
                    </a:ext>
                  </a:extLst>
                </a:gridCol>
                <a:gridCol w="221796">
                  <a:extLst>
                    <a:ext uri="{9D8B030D-6E8A-4147-A177-3AD203B41FA5}">
                      <a16:colId xmlns:a16="http://schemas.microsoft.com/office/drawing/2014/main" val="2514024363"/>
                    </a:ext>
                  </a:extLst>
                </a:gridCol>
                <a:gridCol w="221796">
                  <a:extLst>
                    <a:ext uri="{9D8B030D-6E8A-4147-A177-3AD203B41FA5}">
                      <a16:colId xmlns:a16="http://schemas.microsoft.com/office/drawing/2014/main" val="1403217499"/>
                    </a:ext>
                  </a:extLst>
                </a:gridCol>
                <a:gridCol w="221796">
                  <a:extLst>
                    <a:ext uri="{9D8B030D-6E8A-4147-A177-3AD203B41FA5}">
                      <a16:colId xmlns:a16="http://schemas.microsoft.com/office/drawing/2014/main" val="2475498296"/>
                    </a:ext>
                  </a:extLst>
                </a:gridCol>
                <a:gridCol w="221796">
                  <a:extLst>
                    <a:ext uri="{9D8B030D-6E8A-4147-A177-3AD203B41FA5}">
                      <a16:colId xmlns:a16="http://schemas.microsoft.com/office/drawing/2014/main" val="1954943883"/>
                    </a:ext>
                  </a:extLst>
                </a:gridCol>
                <a:gridCol w="221796">
                  <a:extLst>
                    <a:ext uri="{9D8B030D-6E8A-4147-A177-3AD203B41FA5}">
                      <a16:colId xmlns:a16="http://schemas.microsoft.com/office/drawing/2014/main" val="4275478173"/>
                    </a:ext>
                  </a:extLst>
                </a:gridCol>
                <a:gridCol w="221796">
                  <a:extLst>
                    <a:ext uri="{9D8B030D-6E8A-4147-A177-3AD203B41FA5}">
                      <a16:colId xmlns:a16="http://schemas.microsoft.com/office/drawing/2014/main" val="483237616"/>
                    </a:ext>
                  </a:extLst>
                </a:gridCol>
                <a:gridCol w="221796">
                  <a:extLst>
                    <a:ext uri="{9D8B030D-6E8A-4147-A177-3AD203B41FA5}">
                      <a16:colId xmlns:a16="http://schemas.microsoft.com/office/drawing/2014/main" val="3125686915"/>
                    </a:ext>
                  </a:extLst>
                </a:gridCol>
                <a:gridCol w="221796">
                  <a:extLst>
                    <a:ext uri="{9D8B030D-6E8A-4147-A177-3AD203B41FA5}">
                      <a16:colId xmlns:a16="http://schemas.microsoft.com/office/drawing/2014/main" val="3294459860"/>
                    </a:ext>
                  </a:extLst>
                </a:gridCol>
                <a:gridCol w="221796">
                  <a:extLst>
                    <a:ext uri="{9D8B030D-6E8A-4147-A177-3AD203B41FA5}">
                      <a16:colId xmlns:a16="http://schemas.microsoft.com/office/drawing/2014/main" val="2341567255"/>
                    </a:ext>
                  </a:extLst>
                </a:gridCol>
                <a:gridCol w="221796">
                  <a:extLst>
                    <a:ext uri="{9D8B030D-6E8A-4147-A177-3AD203B41FA5}">
                      <a16:colId xmlns:a16="http://schemas.microsoft.com/office/drawing/2014/main" val="1920419629"/>
                    </a:ext>
                  </a:extLst>
                </a:gridCol>
              </a:tblGrid>
              <a:tr h="187480">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887842233"/>
                  </a:ext>
                </a:extLst>
              </a:tr>
              <a:tr h="187480">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487151318"/>
                  </a:ext>
                </a:extLst>
              </a:tr>
              <a:tr h="198717">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09407027"/>
                  </a:ext>
                </a:extLst>
              </a:tr>
              <a:tr h="157378">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6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1298888137"/>
                  </a:ext>
                </a:extLst>
              </a:tr>
              <a:tr h="187480">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921692592"/>
                  </a:ext>
                </a:extLst>
              </a:tr>
              <a:tr h="187480">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954470664"/>
                  </a:ext>
                </a:extLst>
              </a:tr>
              <a:tr h="187480">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909828269"/>
                  </a:ext>
                </a:extLst>
              </a:tr>
              <a:tr h="18748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30120413"/>
                  </a:ext>
                </a:extLst>
              </a:tr>
              <a:tr h="187480">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223768816"/>
                  </a:ext>
                </a:extLst>
              </a:tr>
              <a:tr h="18748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999583426"/>
                  </a:ext>
                </a:extLst>
              </a:tr>
              <a:tr h="187480">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805582222"/>
                  </a:ext>
                </a:extLst>
              </a:tr>
              <a:tr h="239384">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dirty="0">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566200340"/>
                  </a:ext>
                </a:extLst>
              </a:tr>
              <a:tr h="187480">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666085423"/>
                  </a:ext>
                </a:extLst>
              </a:tr>
            </a:tbl>
          </a:graphicData>
        </a:graphic>
      </p:graphicFrame>
      <p:graphicFrame>
        <p:nvGraphicFramePr>
          <p:cNvPr id="15" name="Table 14">
            <a:extLst>
              <a:ext uri="{FF2B5EF4-FFF2-40B4-BE49-F238E27FC236}">
                <a16:creationId xmlns:a16="http://schemas.microsoft.com/office/drawing/2014/main" id="{B0F7963F-F7F3-5FDF-B13E-D74ABD92FF3B}"/>
              </a:ext>
            </a:extLst>
          </p:cNvPr>
          <p:cNvGraphicFramePr>
            <a:graphicFrameLocks noGrp="1"/>
          </p:cNvGraphicFramePr>
          <p:nvPr>
            <p:extLst>
              <p:ext uri="{D42A27DB-BD31-4B8C-83A1-F6EECF244321}">
                <p14:modId xmlns:p14="http://schemas.microsoft.com/office/powerpoint/2010/main" val="1104657791"/>
              </p:ext>
            </p:extLst>
          </p:nvPr>
        </p:nvGraphicFramePr>
        <p:xfrm>
          <a:off x="2565457" y="3553935"/>
          <a:ext cx="6824944" cy="2470289"/>
        </p:xfrm>
        <a:graphic>
          <a:graphicData uri="http://schemas.openxmlformats.org/drawingml/2006/table">
            <a:tbl>
              <a:tblPr/>
              <a:tblGrid>
                <a:gridCol w="746252">
                  <a:extLst>
                    <a:ext uri="{9D8B030D-6E8A-4147-A177-3AD203B41FA5}">
                      <a16:colId xmlns:a16="http://schemas.microsoft.com/office/drawing/2014/main" val="3803801065"/>
                    </a:ext>
                  </a:extLst>
                </a:gridCol>
                <a:gridCol w="746252">
                  <a:extLst>
                    <a:ext uri="{9D8B030D-6E8A-4147-A177-3AD203B41FA5}">
                      <a16:colId xmlns:a16="http://schemas.microsoft.com/office/drawing/2014/main" val="3016802066"/>
                    </a:ext>
                  </a:extLst>
                </a:gridCol>
                <a:gridCol w="222185">
                  <a:extLst>
                    <a:ext uri="{9D8B030D-6E8A-4147-A177-3AD203B41FA5}">
                      <a16:colId xmlns:a16="http://schemas.microsoft.com/office/drawing/2014/main" val="4185096446"/>
                    </a:ext>
                  </a:extLst>
                </a:gridCol>
                <a:gridCol w="222185">
                  <a:extLst>
                    <a:ext uri="{9D8B030D-6E8A-4147-A177-3AD203B41FA5}">
                      <a16:colId xmlns:a16="http://schemas.microsoft.com/office/drawing/2014/main" val="3377111788"/>
                    </a:ext>
                  </a:extLst>
                </a:gridCol>
                <a:gridCol w="222185">
                  <a:extLst>
                    <a:ext uri="{9D8B030D-6E8A-4147-A177-3AD203B41FA5}">
                      <a16:colId xmlns:a16="http://schemas.microsoft.com/office/drawing/2014/main" val="71833019"/>
                    </a:ext>
                  </a:extLst>
                </a:gridCol>
                <a:gridCol w="222185">
                  <a:extLst>
                    <a:ext uri="{9D8B030D-6E8A-4147-A177-3AD203B41FA5}">
                      <a16:colId xmlns:a16="http://schemas.microsoft.com/office/drawing/2014/main" val="2067219083"/>
                    </a:ext>
                  </a:extLst>
                </a:gridCol>
                <a:gridCol w="222185">
                  <a:extLst>
                    <a:ext uri="{9D8B030D-6E8A-4147-A177-3AD203B41FA5}">
                      <a16:colId xmlns:a16="http://schemas.microsoft.com/office/drawing/2014/main" val="4224528586"/>
                    </a:ext>
                  </a:extLst>
                </a:gridCol>
                <a:gridCol w="222185">
                  <a:extLst>
                    <a:ext uri="{9D8B030D-6E8A-4147-A177-3AD203B41FA5}">
                      <a16:colId xmlns:a16="http://schemas.microsoft.com/office/drawing/2014/main" val="3158223978"/>
                    </a:ext>
                  </a:extLst>
                </a:gridCol>
                <a:gridCol w="222185">
                  <a:extLst>
                    <a:ext uri="{9D8B030D-6E8A-4147-A177-3AD203B41FA5}">
                      <a16:colId xmlns:a16="http://schemas.microsoft.com/office/drawing/2014/main" val="4172170437"/>
                    </a:ext>
                  </a:extLst>
                </a:gridCol>
                <a:gridCol w="222185">
                  <a:extLst>
                    <a:ext uri="{9D8B030D-6E8A-4147-A177-3AD203B41FA5}">
                      <a16:colId xmlns:a16="http://schemas.microsoft.com/office/drawing/2014/main" val="3732252074"/>
                    </a:ext>
                  </a:extLst>
                </a:gridCol>
                <a:gridCol w="222185">
                  <a:extLst>
                    <a:ext uri="{9D8B030D-6E8A-4147-A177-3AD203B41FA5}">
                      <a16:colId xmlns:a16="http://schemas.microsoft.com/office/drawing/2014/main" val="1668939850"/>
                    </a:ext>
                  </a:extLst>
                </a:gridCol>
                <a:gridCol w="222185">
                  <a:extLst>
                    <a:ext uri="{9D8B030D-6E8A-4147-A177-3AD203B41FA5}">
                      <a16:colId xmlns:a16="http://schemas.microsoft.com/office/drawing/2014/main" val="3982961534"/>
                    </a:ext>
                  </a:extLst>
                </a:gridCol>
                <a:gridCol w="222185">
                  <a:extLst>
                    <a:ext uri="{9D8B030D-6E8A-4147-A177-3AD203B41FA5}">
                      <a16:colId xmlns:a16="http://schemas.microsoft.com/office/drawing/2014/main" val="3501890351"/>
                    </a:ext>
                  </a:extLst>
                </a:gridCol>
                <a:gridCol w="222185">
                  <a:extLst>
                    <a:ext uri="{9D8B030D-6E8A-4147-A177-3AD203B41FA5}">
                      <a16:colId xmlns:a16="http://schemas.microsoft.com/office/drawing/2014/main" val="3987991058"/>
                    </a:ext>
                  </a:extLst>
                </a:gridCol>
                <a:gridCol w="222185">
                  <a:extLst>
                    <a:ext uri="{9D8B030D-6E8A-4147-A177-3AD203B41FA5}">
                      <a16:colId xmlns:a16="http://schemas.microsoft.com/office/drawing/2014/main" val="3292584817"/>
                    </a:ext>
                  </a:extLst>
                </a:gridCol>
                <a:gridCol w="222185">
                  <a:extLst>
                    <a:ext uri="{9D8B030D-6E8A-4147-A177-3AD203B41FA5}">
                      <a16:colId xmlns:a16="http://schemas.microsoft.com/office/drawing/2014/main" val="3491565240"/>
                    </a:ext>
                  </a:extLst>
                </a:gridCol>
                <a:gridCol w="222185">
                  <a:extLst>
                    <a:ext uri="{9D8B030D-6E8A-4147-A177-3AD203B41FA5}">
                      <a16:colId xmlns:a16="http://schemas.microsoft.com/office/drawing/2014/main" val="2916861791"/>
                    </a:ext>
                  </a:extLst>
                </a:gridCol>
                <a:gridCol w="222185">
                  <a:extLst>
                    <a:ext uri="{9D8B030D-6E8A-4147-A177-3AD203B41FA5}">
                      <a16:colId xmlns:a16="http://schemas.microsoft.com/office/drawing/2014/main" val="2040879193"/>
                    </a:ext>
                  </a:extLst>
                </a:gridCol>
                <a:gridCol w="222185">
                  <a:extLst>
                    <a:ext uri="{9D8B030D-6E8A-4147-A177-3AD203B41FA5}">
                      <a16:colId xmlns:a16="http://schemas.microsoft.com/office/drawing/2014/main" val="2270399803"/>
                    </a:ext>
                  </a:extLst>
                </a:gridCol>
                <a:gridCol w="222185">
                  <a:extLst>
                    <a:ext uri="{9D8B030D-6E8A-4147-A177-3AD203B41FA5}">
                      <a16:colId xmlns:a16="http://schemas.microsoft.com/office/drawing/2014/main" val="1932750826"/>
                    </a:ext>
                  </a:extLst>
                </a:gridCol>
                <a:gridCol w="222185">
                  <a:extLst>
                    <a:ext uri="{9D8B030D-6E8A-4147-A177-3AD203B41FA5}">
                      <a16:colId xmlns:a16="http://schemas.microsoft.com/office/drawing/2014/main" val="3176320123"/>
                    </a:ext>
                  </a:extLst>
                </a:gridCol>
                <a:gridCol w="222185">
                  <a:extLst>
                    <a:ext uri="{9D8B030D-6E8A-4147-A177-3AD203B41FA5}">
                      <a16:colId xmlns:a16="http://schemas.microsoft.com/office/drawing/2014/main" val="3648571788"/>
                    </a:ext>
                  </a:extLst>
                </a:gridCol>
                <a:gridCol w="222185">
                  <a:extLst>
                    <a:ext uri="{9D8B030D-6E8A-4147-A177-3AD203B41FA5}">
                      <a16:colId xmlns:a16="http://schemas.microsoft.com/office/drawing/2014/main" val="4088861181"/>
                    </a:ext>
                  </a:extLst>
                </a:gridCol>
                <a:gridCol w="222185">
                  <a:extLst>
                    <a:ext uri="{9D8B030D-6E8A-4147-A177-3AD203B41FA5}">
                      <a16:colId xmlns:a16="http://schemas.microsoft.com/office/drawing/2014/main" val="1937801445"/>
                    </a:ext>
                  </a:extLst>
                </a:gridCol>
                <a:gridCol w="222185">
                  <a:extLst>
                    <a:ext uri="{9D8B030D-6E8A-4147-A177-3AD203B41FA5}">
                      <a16:colId xmlns:a16="http://schemas.microsoft.com/office/drawing/2014/main" val="983030259"/>
                    </a:ext>
                  </a:extLst>
                </a:gridCol>
                <a:gridCol w="222185">
                  <a:extLst>
                    <a:ext uri="{9D8B030D-6E8A-4147-A177-3AD203B41FA5}">
                      <a16:colId xmlns:a16="http://schemas.microsoft.com/office/drawing/2014/main" val="2161640769"/>
                    </a:ext>
                  </a:extLst>
                </a:gridCol>
              </a:tblGrid>
              <a:tr h="189004">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164276070"/>
                  </a:ext>
                </a:extLst>
              </a:tr>
              <a:tr h="189004">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67669582"/>
                  </a:ext>
                </a:extLst>
              </a:tr>
              <a:tr h="189004">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826459079"/>
                  </a:ext>
                </a:extLst>
              </a:tr>
              <a:tr h="153022">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3381814839"/>
                  </a:ext>
                </a:extLst>
              </a:tr>
              <a:tr h="189004">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886575102"/>
                  </a:ext>
                </a:extLst>
              </a:tr>
              <a:tr h="189004">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880450836"/>
                  </a:ext>
                </a:extLst>
              </a:tr>
              <a:tr h="189004">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545218727"/>
                  </a:ext>
                </a:extLst>
              </a:tr>
              <a:tr h="189004">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124488870"/>
                  </a:ext>
                </a:extLst>
              </a:tr>
              <a:tr h="189004">
                <a:tc rowSpan="2">
                  <a:txBody>
                    <a:bodyPr/>
                    <a:lstStyle/>
                    <a:p>
                      <a:pPr algn="ctr" fontAlgn="ctr"/>
                      <a:r>
                        <a:rPr lang="fr-FR" sz="900" b="1" i="0" u="none" strike="noStrike" dirty="0">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339403033"/>
                  </a:ext>
                </a:extLst>
              </a:tr>
              <a:tr h="189004">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429467417"/>
                  </a:ext>
                </a:extLst>
              </a:tr>
              <a:tr h="189004">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466726735"/>
                  </a:ext>
                </a:extLst>
              </a:tr>
              <a:tr h="238223">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dirty="0">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099245653"/>
                  </a:ext>
                </a:extLst>
              </a:tr>
              <a:tr h="189004">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612975291"/>
                  </a:ext>
                </a:extLst>
              </a:tr>
            </a:tbl>
          </a:graphicData>
        </a:graphic>
      </p:graphicFrame>
    </p:spTree>
    <p:extLst>
      <p:ext uri="{BB962C8B-B14F-4D97-AF65-F5344CB8AC3E}">
        <p14:creationId xmlns:p14="http://schemas.microsoft.com/office/powerpoint/2010/main" val="23995904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ATSIMO ATSINANANA</a:t>
              </a: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ATSIMO ATSINANANA</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18</a:t>
            </a:r>
          </a:p>
        </p:txBody>
      </p:sp>
      <p:graphicFrame>
        <p:nvGraphicFramePr>
          <p:cNvPr id="13" name="Table 12">
            <a:extLst>
              <a:ext uri="{FF2B5EF4-FFF2-40B4-BE49-F238E27FC236}">
                <a16:creationId xmlns:a16="http://schemas.microsoft.com/office/drawing/2014/main" id="{08D471B5-C8F8-049B-1D9C-ACF798606FF7}"/>
              </a:ext>
            </a:extLst>
          </p:cNvPr>
          <p:cNvGraphicFramePr>
            <a:graphicFrameLocks noGrp="1"/>
          </p:cNvGraphicFramePr>
          <p:nvPr>
            <p:extLst>
              <p:ext uri="{D42A27DB-BD31-4B8C-83A1-F6EECF244321}">
                <p14:modId xmlns:p14="http://schemas.microsoft.com/office/powerpoint/2010/main" val="1324402370"/>
              </p:ext>
            </p:extLst>
          </p:nvPr>
        </p:nvGraphicFramePr>
        <p:xfrm>
          <a:off x="2565454" y="562223"/>
          <a:ext cx="6824948" cy="2470279"/>
        </p:xfrm>
        <a:graphic>
          <a:graphicData uri="http://schemas.openxmlformats.org/drawingml/2006/table">
            <a:tbl>
              <a:tblPr/>
              <a:tblGrid>
                <a:gridCol w="746254">
                  <a:extLst>
                    <a:ext uri="{9D8B030D-6E8A-4147-A177-3AD203B41FA5}">
                      <a16:colId xmlns:a16="http://schemas.microsoft.com/office/drawing/2014/main" val="1263360445"/>
                    </a:ext>
                  </a:extLst>
                </a:gridCol>
                <a:gridCol w="746254">
                  <a:extLst>
                    <a:ext uri="{9D8B030D-6E8A-4147-A177-3AD203B41FA5}">
                      <a16:colId xmlns:a16="http://schemas.microsoft.com/office/drawing/2014/main" val="2071408519"/>
                    </a:ext>
                  </a:extLst>
                </a:gridCol>
                <a:gridCol w="222185">
                  <a:extLst>
                    <a:ext uri="{9D8B030D-6E8A-4147-A177-3AD203B41FA5}">
                      <a16:colId xmlns:a16="http://schemas.microsoft.com/office/drawing/2014/main" val="868069857"/>
                    </a:ext>
                  </a:extLst>
                </a:gridCol>
                <a:gridCol w="222185">
                  <a:extLst>
                    <a:ext uri="{9D8B030D-6E8A-4147-A177-3AD203B41FA5}">
                      <a16:colId xmlns:a16="http://schemas.microsoft.com/office/drawing/2014/main" val="3429049437"/>
                    </a:ext>
                  </a:extLst>
                </a:gridCol>
                <a:gridCol w="222185">
                  <a:extLst>
                    <a:ext uri="{9D8B030D-6E8A-4147-A177-3AD203B41FA5}">
                      <a16:colId xmlns:a16="http://schemas.microsoft.com/office/drawing/2014/main" val="549311403"/>
                    </a:ext>
                  </a:extLst>
                </a:gridCol>
                <a:gridCol w="222185">
                  <a:extLst>
                    <a:ext uri="{9D8B030D-6E8A-4147-A177-3AD203B41FA5}">
                      <a16:colId xmlns:a16="http://schemas.microsoft.com/office/drawing/2014/main" val="232584351"/>
                    </a:ext>
                  </a:extLst>
                </a:gridCol>
                <a:gridCol w="222185">
                  <a:extLst>
                    <a:ext uri="{9D8B030D-6E8A-4147-A177-3AD203B41FA5}">
                      <a16:colId xmlns:a16="http://schemas.microsoft.com/office/drawing/2014/main" val="2912960614"/>
                    </a:ext>
                  </a:extLst>
                </a:gridCol>
                <a:gridCol w="222185">
                  <a:extLst>
                    <a:ext uri="{9D8B030D-6E8A-4147-A177-3AD203B41FA5}">
                      <a16:colId xmlns:a16="http://schemas.microsoft.com/office/drawing/2014/main" val="3686691672"/>
                    </a:ext>
                  </a:extLst>
                </a:gridCol>
                <a:gridCol w="222185">
                  <a:extLst>
                    <a:ext uri="{9D8B030D-6E8A-4147-A177-3AD203B41FA5}">
                      <a16:colId xmlns:a16="http://schemas.microsoft.com/office/drawing/2014/main" val="1774450522"/>
                    </a:ext>
                  </a:extLst>
                </a:gridCol>
                <a:gridCol w="222185">
                  <a:extLst>
                    <a:ext uri="{9D8B030D-6E8A-4147-A177-3AD203B41FA5}">
                      <a16:colId xmlns:a16="http://schemas.microsoft.com/office/drawing/2014/main" val="248224691"/>
                    </a:ext>
                  </a:extLst>
                </a:gridCol>
                <a:gridCol w="222185">
                  <a:extLst>
                    <a:ext uri="{9D8B030D-6E8A-4147-A177-3AD203B41FA5}">
                      <a16:colId xmlns:a16="http://schemas.microsoft.com/office/drawing/2014/main" val="257539946"/>
                    </a:ext>
                  </a:extLst>
                </a:gridCol>
                <a:gridCol w="222185">
                  <a:extLst>
                    <a:ext uri="{9D8B030D-6E8A-4147-A177-3AD203B41FA5}">
                      <a16:colId xmlns:a16="http://schemas.microsoft.com/office/drawing/2014/main" val="2919366663"/>
                    </a:ext>
                  </a:extLst>
                </a:gridCol>
                <a:gridCol w="222185">
                  <a:extLst>
                    <a:ext uri="{9D8B030D-6E8A-4147-A177-3AD203B41FA5}">
                      <a16:colId xmlns:a16="http://schemas.microsoft.com/office/drawing/2014/main" val="2219014380"/>
                    </a:ext>
                  </a:extLst>
                </a:gridCol>
                <a:gridCol w="222185">
                  <a:extLst>
                    <a:ext uri="{9D8B030D-6E8A-4147-A177-3AD203B41FA5}">
                      <a16:colId xmlns:a16="http://schemas.microsoft.com/office/drawing/2014/main" val="1508684628"/>
                    </a:ext>
                  </a:extLst>
                </a:gridCol>
                <a:gridCol w="222185">
                  <a:extLst>
                    <a:ext uri="{9D8B030D-6E8A-4147-A177-3AD203B41FA5}">
                      <a16:colId xmlns:a16="http://schemas.microsoft.com/office/drawing/2014/main" val="46114476"/>
                    </a:ext>
                  </a:extLst>
                </a:gridCol>
                <a:gridCol w="222185">
                  <a:extLst>
                    <a:ext uri="{9D8B030D-6E8A-4147-A177-3AD203B41FA5}">
                      <a16:colId xmlns:a16="http://schemas.microsoft.com/office/drawing/2014/main" val="3637944843"/>
                    </a:ext>
                  </a:extLst>
                </a:gridCol>
                <a:gridCol w="222185">
                  <a:extLst>
                    <a:ext uri="{9D8B030D-6E8A-4147-A177-3AD203B41FA5}">
                      <a16:colId xmlns:a16="http://schemas.microsoft.com/office/drawing/2014/main" val="3890887667"/>
                    </a:ext>
                  </a:extLst>
                </a:gridCol>
                <a:gridCol w="222185">
                  <a:extLst>
                    <a:ext uri="{9D8B030D-6E8A-4147-A177-3AD203B41FA5}">
                      <a16:colId xmlns:a16="http://schemas.microsoft.com/office/drawing/2014/main" val="1901794963"/>
                    </a:ext>
                  </a:extLst>
                </a:gridCol>
                <a:gridCol w="222185">
                  <a:extLst>
                    <a:ext uri="{9D8B030D-6E8A-4147-A177-3AD203B41FA5}">
                      <a16:colId xmlns:a16="http://schemas.microsoft.com/office/drawing/2014/main" val="2426361837"/>
                    </a:ext>
                  </a:extLst>
                </a:gridCol>
                <a:gridCol w="222185">
                  <a:extLst>
                    <a:ext uri="{9D8B030D-6E8A-4147-A177-3AD203B41FA5}">
                      <a16:colId xmlns:a16="http://schemas.microsoft.com/office/drawing/2014/main" val="3234750705"/>
                    </a:ext>
                  </a:extLst>
                </a:gridCol>
                <a:gridCol w="222185">
                  <a:extLst>
                    <a:ext uri="{9D8B030D-6E8A-4147-A177-3AD203B41FA5}">
                      <a16:colId xmlns:a16="http://schemas.microsoft.com/office/drawing/2014/main" val="3070017652"/>
                    </a:ext>
                  </a:extLst>
                </a:gridCol>
                <a:gridCol w="222185">
                  <a:extLst>
                    <a:ext uri="{9D8B030D-6E8A-4147-A177-3AD203B41FA5}">
                      <a16:colId xmlns:a16="http://schemas.microsoft.com/office/drawing/2014/main" val="3546215352"/>
                    </a:ext>
                  </a:extLst>
                </a:gridCol>
                <a:gridCol w="222185">
                  <a:extLst>
                    <a:ext uri="{9D8B030D-6E8A-4147-A177-3AD203B41FA5}">
                      <a16:colId xmlns:a16="http://schemas.microsoft.com/office/drawing/2014/main" val="1888218914"/>
                    </a:ext>
                  </a:extLst>
                </a:gridCol>
                <a:gridCol w="222185">
                  <a:extLst>
                    <a:ext uri="{9D8B030D-6E8A-4147-A177-3AD203B41FA5}">
                      <a16:colId xmlns:a16="http://schemas.microsoft.com/office/drawing/2014/main" val="4184104386"/>
                    </a:ext>
                  </a:extLst>
                </a:gridCol>
                <a:gridCol w="222185">
                  <a:extLst>
                    <a:ext uri="{9D8B030D-6E8A-4147-A177-3AD203B41FA5}">
                      <a16:colId xmlns:a16="http://schemas.microsoft.com/office/drawing/2014/main" val="1158379078"/>
                    </a:ext>
                  </a:extLst>
                </a:gridCol>
                <a:gridCol w="222185">
                  <a:extLst>
                    <a:ext uri="{9D8B030D-6E8A-4147-A177-3AD203B41FA5}">
                      <a16:colId xmlns:a16="http://schemas.microsoft.com/office/drawing/2014/main" val="3836438517"/>
                    </a:ext>
                  </a:extLst>
                </a:gridCol>
              </a:tblGrid>
              <a:tr h="190051">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917413134"/>
                  </a:ext>
                </a:extLst>
              </a:tr>
              <a:tr h="190051">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4080150330"/>
                  </a:ext>
                </a:extLst>
              </a:tr>
              <a:tr h="173544">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811075391"/>
                  </a:ext>
                </a:extLst>
              </a:tr>
              <a:tr h="157165">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1675165440"/>
                  </a:ext>
                </a:extLst>
              </a:tr>
              <a:tr h="190051">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347392258"/>
                  </a:ext>
                </a:extLst>
              </a:tr>
              <a:tr h="190051">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637914318"/>
                  </a:ext>
                </a:extLst>
              </a:tr>
              <a:tr h="190051">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702630602"/>
                  </a:ext>
                </a:extLst>
              </a:tr>
              <a:tr h="190051">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739652677"/>
                  </a:ext>
                </a:extLst>
              </a:tr>
              <a:tr h="190051">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542897215"/>
                  </a:ext>
                </a:extLst>
              </a:tr>
              <a:tr h="190051">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915982717"/>
                  </a:ext>
                </a:extLst>
              </a:tr>
              <a:tr h="190051">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427623605"/>
                  </a:ext>
                </a:extLst>
              </a:tr>
              <a:tr h="239060">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208366109"/>
                  </a:ext>
                </a:extLst>
              </a:tr>
              <a:tr h="190051">
                <a:tc gridSpan="2">
                  <a:txBody>
                    <a:bodyPr/>
                    <a:lstStyle/>
                    <a:p>
                      <a:pPr algn="ctr" fontAlgn="ctr"/>
                      <a:r>
                        <a:rPr lang="fr-FR" sz="900" b="1" i="0" u="none" strike="noStrike" dirty="0" err="1">
                          <a:solidFill>
                            <a:srgbClr val="FFFFFF"/>
                          </a:solidFill>
                          <a:effectLst/>
                          <a:latin typeface="Calibri" panose="020F0502020204030204" pitchFamily="34" charset="0"/>
                        </a:rPr>
                        <a:t>Recolte</a:t>
                      </a:r>
                      <a:endParaRPr lang="fr-FR" sz="900" b="1" i="0" u="none" strike="noStrike" dirty="0">
                        <a:solidFill>
                          <a:srgbClr val="FFFFFF"/>
                        </a:solidFill>
                        <a:effectLst/>
                        <a:latin typeface="Calibri" panose="020F0502020204030204" pitchFamily="34" charset="0"/>
                      </a:endParaRP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12974424"/>
                  </a:ext>
                </a:extLst>
              </a:tr>
            </a:tbl>
          </a:graphicData>
        </a:graphic>
      </p:graphicFrame>
      <p:graphicFrame>
        <p:nvGraphicFramePr>
          <p:cNvPr id="16" name="Table 15">
            <a:extLst>
              <a:ext uri="{FF2B5EF4-FFF2-40B4-BE49-F238E27FC236}">
                <a16:creationId xmlns:a16="http://schemas.microsoft.com/office/drawing/2014/main" id="{E94AEE9F-81CD-62ED-5C6C-DC776D253DD2}"/>
              </a:ext>
            </a:extLst>
          </p:cNvPr>
          <p:cNvGraphicFramePr>
            <a:graphicFrameLocks noGrp="1"/>
          </p:cNvGraphicFramePr>
          <p:nvPr>
            <p:extLst>
              <p:ext uri="{D42A27DB-BD31-4B8C-83A1-F6EECF244321}">
                <p14:modId xmlns:p14="http://schemas.microsoft.com/office/powerpoint/2010/main" val="1364510883"/>
              </p:ext>
            </p:extLst>
          </p:nvPr>
        </p:nvGraphicFramePr>
        <p:xfrm>
          <a:off x="2565454" y="3553934"/>
          <a:ext cx="6813032" cy="2470280"/>
        </p:xfrm>
        <a:graphic>
          <a:graphicData uri="http://schemas.openxmlformats.org/drawingml/2006/table">
            <a:tbl>
              <a:tblPr/>
              <a:tblGrid>
                <a:gridCol w="744952">
                  <a:extLst>
                    <a:ext uri="{9D8B030D-6E8A-4147-A177-3AD203B41FA5}">
                      <a16:colId xmlns:a16="http://schemas.microsoft.com/office/drawing/2014/main" val="3754214247"/>
                    </a:ext>
                  </a:extLst>
                </a:gridCol>
                <a:gridCol w="744952">
                  <a:extLst>
                    <a:ext uri="{9D8B030D-6E8A-4147-A177-3AD203B41FA5}">
                      <a16:colId xmlns:a16="http://schemas.microsoft.com/office/drawing/2014/main" val="303299610"/>
                    </a:ext>
                  </a:extLst>
                </a:gridCol>
                <a:gridCol w="221797">
                  <a:extLst>
                    <a:ext uri="{9D8B030D-6E8A-4147-A177-3AD203B41FA5}">
                      <a16:colId xmlns:a16="http://schemas.microsoft.com/office/drawing/2014/main" val="1991727317"/>
                    </a:ext>
                  </a:extLst>
                </a:gridCol>
                <a:gridCol w="221797">
                  <a:extLst>
                    <a:ext uri="{9D8B030D-6E8A-4147-A177-3AD203B41FA5}">
                      <a16:colId xmlns:a16="http://schemas.microsoft.com/office/drawing/2014/main" val="1475834302"/>
                    </a:ext>
                  </a:extLst>
                </a:gridCol>
                <a:gridCol w="221797">
                  <a:extLst>
                    <a:ext uri="{9D8B030D-6E8A-4147-A177-3AD203B41FA5}">
                      <a16:colId xmlns:a16="http://schemas.microsoft.com/office/drawing/2014/main" val="1902159825"/>
                    </a:ext>
                  </a:extLst>
                </a:gridCol>
                <a:gridCol w="221797">
                  <a:extLst>
                    <a:ext uri="{9D8B030D-6E8A-4147-A177-3AD203B41FA5}">
                      <a16:colId xmlns:a16="http://schemas.microsoft.com/office/drawing/2014/main" val="2594191665"/>
                    </a:ext>
                  </a:extLst>
                </a:gridCol>
                <a:gridCol w="221797">
                  <a:extLst>
                    <a:ext uri="{9D8B030D-6E8A-4147-A177-3AD203B41FA5}">
                      <a16:colId xmlns:a16="http://schemas.microsoft.com/office/drawing/2014/main" val="432053125"/>
                    </a:ext>
                  </a:extLst>
                </a:gridCol>
                <a:gridCol w="221797">
                  <a:extLst>
                    <a:ext uri="{9D8B030D-6E8A-4147-A177-3AD203B41FA5}">
                      <a16:colId xmlns:a16="http://schemas.microsoft.com/office/drawing/2014/main" val="1611687673"/>
                    </a:ext>
                  </a:extLst>
                </a:gridCol>
                <a:gridCol w="221797">
                  <a:extLst>
                    <a:ext uri="{9D8B030D-6E8A-4147-A177-3AD203B41FA5}">
                      <a16:colId xmlns:a16="http://schemas.microsoft.com/office/drawing/2014/main" val="1541984044"/>
                    </a:ext>
                  </a:extLst>
                </a:gridCol>
                <a:gridCol w="221797">
                  <a:extLst>
                    <a:ext uri="{9D8B030D-6E8A-4147-A177-3AD203B41FA5}">
                      <a16:colId xmlns:a16="http://schemas.microsoft.com/office/drawing/2014/main" val="3122307243"/>
                    </a:ext>
                  </a:extLst>
                </a:gridCol>
                <a:gridCol w="221797">
                  <a:extLst>
                    <a:ext uri="{9D8B030D-6E8A-4147-A177-3AD203B41FA5}">
                      <a16:colId xmlns:a16="http://schemas.microsoft.com/office/drawing/2014/main" val="2934884075"/>
                    </a:ext>
                  </a:extLst>
                </a:gridCol>
                <a:gridCol w="221797">
                  <a:extLst>
                    <a:ext uri="{9D8B030D-6E8A-4147-A177-3AD203B41FA5}">
                      <a16:colId xmlns:a16="http://schemas.microsoft.com/office/drawing/2014/main" val="1514725261"/>
                    </a:ext>
                  </a:extLst>
                </a:gridCol>
                <a:gridCol w="221797">
                  <a:extLst>
                    <a:ext uri="{9D8B030D-6E8A-4147-A177-3AD203B41FA5}">
                      <a16:colId xmlns:a16="http://schemas.microsoft.com/office/drawing/2014/main" val="146028545"/>
                    </a:ext>
                  </a:extLst>
                </a:gridCol>
                <a:gridCol w="221797">
                  <a:extLst>
                    <a:ext uri="{9D8B030D-6E8A-4147-A177-3AD203B41FA5}">
                      <a16:colId xmlns:a16="http://schemas.microsoft.com/office/drawing/2014/main" val="1771653041"/>
                    </a:ext>
                  </a:extLst>
                </a:gridCol>
                <a:gridCol w="221797">
                  <a:extLst>
                    <a:ext uri="{9D8B030D-6E8A-4147-A177-3AD203B41FA5}">
                      <a16:colId xmlns:a16="http://schemas.microsoft.com/office/drawing/2014/main" val="3855188177"/>
                    </a:ext>
                  </a:extLst>
                </a:gridCol>
                <a:gridCol w="221797">
                  <a:extLst>
                    <a:ext uri="{9D8B030D-6E8A-4147-A177-3AD203B41FA5}">
                      <a16:colId xmlns:a16="http://schemas.microsoft.com/office/drawing/2014/main" val="2355041730"/>
                    </a:ext>
                  </a:extLst>
                </a:gridCol>
                <a:gridCol w="221797">
                  <a:extLst>
                    <a:ext uri="{9D8B030D-6E8A-4147-A177-3AD203B41FA5}">
                      <a16:colId xmlns:a16="http://schemas.microsoft.com/office/drawing/2014/main" val="3902542985"/>
                    </a:ext>
                  </a:extLst>
                </a:gridCol>
                <a:gridCol w="221797">
                  <a:extLst>
                    <a:ext uri="{9D8B030D-6E8A-4147-A177-3AD203B41FA5}">
                      <a16:colId xmlns:a16="http://schemas.microsoft.com/office/drawing/2014/main" val="320372123"/>
                    </a:ext>
                  </a:extLst>
                </a:gridCol>
                <a:gridCol w="221797">
                  <a:extLst>
                    <a:ext uri="{9D8B030D-6E8A-4147-A177-3AD203B41FA5}">
                      <a16:colId xmlns:a16="http://schemas.microsoft.com/office/drawing/2014/main" val="1476063679"/>
                    </a:ext>
                  </a:extLst>
                </a:gridCol>
                <a:gridCol w="221797">
                  <a:extLst>
                    <a:ext uri="{9D8B030D-6E8A-4147-A177-3AD203B41FA5}">
                      <a16:colId xmlns:a16="http://schemas.microsoft.com/office/drawing/2014/main" val="32398565"/>
                    </a:ext>
                  </a:extLst>
                </a:gridCol>
                <a:gridCol w="221797">
                  <a:extLst>
                    <a:ext uri="{9D8B030D-6E8A-4147-A177-3AD203B41FA5}">
                      <a16:colId xmlns:a16="http://schemas.microsoft.com/office/drawing/2014/main" val="1559122891"/>
                    </a:ext>
                  </a:extLst>
                </a:gridCol>
                <a:gridCol w="221797">
                  <a:extLst>
                    <a:ext uri="{9D8B030D-6E8A-4147-A177-3AD203B41FA5}">
                      <a16:colId xmlns:a16="http://schemas.microsoft.com/office/drawing/2014/main" val="80439499"/>
                    </a:ext>
                  </a:extLst>
                </a:gridCol>
                <a:gridCol w="221797">
                  <a:extLst>
                    <a:ext uri="{9D8B030D-6E8A-4147-A177-3AD203B41FA5}">
                      <a16:colId xmlns:a16="http://schemas.microsoft.com/office/drawing/2014/main" val="353956133"/>
                    </a:ext>
                  </a:extLst>
                </a:gridCol>
                <a:gridCol w="221797">
                  <a:extLst>
                    <a:ext uri="{9D8B030D-6E8A-4147-A177-3AD203B41FA5}">
                      <a16:colId xmlns:a16="http://schemas.microsoft.com/office/drawing/2014/main" val="1039418527"/>
                    </a:ext>
                  </a:extLst>
                </a:gridCol>
                <a:gridCol w="221797">
                  <a:extLst>
                    <a:ext uri="{9D8B030D-6E8A-4147-A177-3AD203B41FA5}">
                      <a16:colId xmlns:a16="http://schemas.microsoft.com/office/drawing/2014/main" val="2576287493"/>
                    </a:ext>
                  </a:extLst>
                </a:gridCol>
                <a:gridCol w="221797">
                  <a:extLst>
                    <a:ext uri="{9D8B030D-6E8A-4147-A177-3AD203B41FA5}">
                      <a16:colId xmlns:a16="http://schemas.microsoft.com/office/drawing/2014/main" val="279696547"/>
                    </a:ext>
                  </a:extLst>
                </a:gridCol>
              </a:tblGrid>
              <a:tr h="158911">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Locale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271604744"/>
                  </a:ext>
                </a:extLst>
              </a:tr>
              <a:tr h="158911">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Long</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289832197"/>
                  </a:ext>
                </a:extLst>
              </a:tr>
              <a:tr h="175472">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710867525"/>
                  </a:ext>
                </a:extLst>
              </a:tr>
              <a:tr h="153853">
                <a:tc gridSpan="2">
                  <a:txBody>
                    <a:bodyPr/>
                    <a:lstStyle/>
                    <a:p>
                      <a:pPr algn="ctr" fontAlgn="ctr"/>
                      <a:r>
                        <a:rPr lang="fr-FR" sz="900" b="1" i="0" u="none" strike="noStrike" dirty="0">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2925825586"/>
                  </a:ext>
                </a:extLst>
              </a:tr>
              <a:tr h="158911">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568204415"/>
                  </a:ext>
                </a:extLst>
              </a:tr>
              <a:tr h="158911">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146297749"/>
                  </a:ext>
                </a:extLst>
              </a:tr>
              <a:tr h="158911">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954307481"/>
                  </a:ext>
                </a:extLst>
              </a:tr>
              <a:tr h="158911">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899874060"/>
                  </a:ext>
                </a:extLst>
              </a:tr>
              <a:tr h="158911">
                <a:tc rowSpan="3">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87315728"/>
                  </a:ext>
                </a:extLst>
              </a:tr>
              <a:tr h="158911">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015219818"/>
                  </a:ext>
                </a:extLst>
              </a:tr>
              <a:tr h="158911">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3e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877199267"/>
                  </a:ext>
                </a:extLst>
              </a:tr>
              <a:tr h="158911">
                <a:tc rowSpan="2">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618351823"/>
                  </a:ext>
                </a:extLst>
              </a:tr>
              <a:tr h="158911">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8060957"/>
                  </a:ext>
                </a:extLst>
              </a:tr>
              <a:tr h="234023">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extLst>
                  <a:ext uri="{0D108BD9-81ED-4DB2-BD59-A6C34878D82A}">
                    <a16:rowId xmlns:a16="http://schemas.microsoft.com/office/drawing/2014/main" val="3622788648"/>
                  </a:ext>
                </a:extLst>
              </a:tr>
              <a:tr h="158911">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extLst>
                  <a:ext uri="{0D108BD9-81ED-4DB2-BD59-A6C34878D82A}">
                    <a16:rowId xmlns:a16="http://schemas.microsoft.com/office/drawing/2014/main" val="2247348151"/>
                  </a:ext>
                </a:extLst>
              </a:tr>
            </a:tbl>
          </a:graphicData>
        </a:graphic>
      </p:graphicFrame>
    </p:spTree>
    <p:extLst>
      <p:ext uri="{BB962C8B-B14F-4D97-AF65-F5344CB8AC3E}">
        <p14:creationId xmlns:p14="http://schemas.microsoft.com/office/powerpoint/2010/main" val="263072899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ATSINANANA</a:t>
              </a: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ATSINANANA</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19</a:t>
            </a:r>
          </a:p>
        </p:txBody>
      </p:sp>
      <p:graphicFrame>
        <p:nvGraphicFramePr>
          <p:cNvPr id="12" name="Table 11">
            <a:extLst>
              <a:ext uri="{FF2B5EF4-FFF2-40B4-BE49-F238E27FC236}">
                <a16:creationId xmlns:a16="http://schemas.microsoft.com/office/drawing/2014/main" id="{A25C4BAE-1D53-AD7A-5175-E15FD4BD7CC7}"/>
              </a:ext>
            </a:extLst>
          </p:cNvPr>
          <p:cNvGraphicFramePr>
            <a:graphicFrameLocks noGrp="1"/>
          </p:cNvGraphicFramePr>
          <p:nvPr>
            <p:extLst>
              <p:ext uri="{D42A27DB-BD31-4B8C-83A1-F6EECF244321}">
                <p14:modId xmlns:p14="http://schemas.microsoft.com/office/powerpoint/2010/main" val="61191105"/>
              </p:ext>
            </p:extLst>
          </p:nvPr>
        </p:nvGraphicFramePr>
        <p:xfrm>
          <a:off x="2565454" y="562222"/>
          <a:ext cx="6813026" cy="2470277"/>
        </p:xfrm>
        <a:graphic>
          <a:graphicData uri="http://schemas.openxmlformats.org/drawingml/2006/table">
            <a:tbl>
              <a:tblPr/>
              <a:tblGrid>
                <a:gridCol w="744949">
                  <a:extLst>
                    <a:ext uri="{9D8B030D-6E8A-4147-A177-3AD203B41FA5}">
                      <a16:colId xmlns:a16="http://schemas.microsoft.com/office/drawing/2014/main" val="2249406590"/>
                    </a:ext>
                  </a:extLst>
                </a:gridCol>
                <a:gridCol w="744949">
                  <a:extLst>
                    <a:ext uri="{9D8B030D-6E8A-4147-A177-3AD203B41FA5}">
                      <a16:colId xmlns:a16="http://schemas.microsoft.com/office/drawing/2014/main" val="2344718821"/>
                    </a:ext>
                  </a:extLst>
                </a:gridCol>
                <a:gridCol w="221797">
                  <a:extLst>
                    <a:ext uri="{9D8B030D-6E8A-4147-A177-3AD203B41FA5}">
                      <a16:colId xmlns:a16="http://schemas.microsoft.com/office/drawing/2014/main" val="32945461"/>
                    </a:ext>
                  </a:extLst>
                </a:gridCol>
                <a:gridCol w="221797">
                  <a:extLst>
                    <a:ext uri="{9D8B030D-6E8A-4147-A177-3AD203B41FA5}">
                      <a16:colId xmlns:a16="http://schemas.microsoft.com/office/drawing/2014/main" val="3027950197"/>
                    </a:ext>
                  </a:extLst>
                </a:gridCol>
                <a:gridCol w="221797">
                  <a:extLst>
                    <a:ext uri="{9D8B030D-6E8A-4147-A177-3AD203B41FA5}">
                      <a16:colId xmlns:a16="http://schemas.microsoft.com/office/drawing/2014/main" val="2026927326"/>
                    </a:ext>
                  </a:extLst>
                </a:gridCol>
                <a:gridCol w="221797">
                  <a:extLst>
                    <a:ext uri="{9D8B030D-6E8A-4147-A177-3AD203B41FA5}">
                      <a16:colId xmlns:a16="http://schemas.microsoft.com/office/drawing/2014/main" val="738914790"/>
                    </a:ext>
                  </a:extLst>
                </a:gridCol>
                <a:gridCol w="221797">
                  <a:extLst>
                    <a:ext uri="{9D8B030D-6E8A-4147-A177-3AD203B41FA5}">
                      <a16:colId xmlns:a16="http://schemas.microsoft.com/office/drawing/2014/main" val="3584490468"/>
                    </a:ext>
                  </a:extLst>
                </a:gridCol>
                <a:gridCol w="221797">
                  <a:extLst>
                    <a:ext uri="{9D8B030D-6E8A-4147-A177-3AD203B41FA5}">
                      <a16:colId xmlns:a16="http://schemas.microsoft.com/office/drawing/2014/main" val="1054806352"/>
                    </a:ext>
                  </a:extLst>
                </a:gridCol>
                <a:gridCol w="221797">
                  <a:extLst>
                    <a:ext uri="{9D8B030D-6E8A-4147-A177-3AD203B41FA5}">
                      <a16:colId xmlns:a16="http://schemas.microsoft.com/office/drawing/2014/main" val="3226591917"/>
                    </a:ext>
                  </a:extLst>
                </a:gridCol>
                <a:gridCol w="221797">
                  <a:extLst>
                    <a:ext uri="{9D8B030D-6E8A-4147-A177-3AD203B41FA5}">
                      <a16:colId xmlns:a16="http://schemas.microsoft.com/office/drawing/2014/main" val="1835220934"/>
                    </a:ext>
                  </a:extLst>
                </a:gridCol>
                <a:gridCol w="221797">
                  <a:extLst>
                    <a:ext uri="{9D8B030D-6E8A-4147-A177-3AD203B41FA5}">
                      <a16:colId xmlns:a16="http://schemas.microsoft.com/office/drawing/2014/main" val="2432918882"/>
                    </a:ext>
                  </a:extLst>
                </a:gridCol>
                <a:gridCol w="221797">
                  <a:extLst>
                    <a:ext uri="{9D8B030D-6E8A-4147-A177-3AD203B41FA5}">
                      <a16:colId xmlns:a16="http://schemas.microsoft.com/office/drawing/2014/main" val="1288189202"/>
                    </a:ext>
                  </a:extLst>
                </a:gridCol>
                <a:gridCol w="221797">
                  <a:extLst>
                    <a:ext uri="{9D8B030D-6E8A-4147-A177-3AD203B41FA5}">
                      <a16:colId xmlns:a16="http://schemas.microsoft.com/office/drawing/2014/main" val="318774312"/>
                    </a:ext>
                  </a:extLst>
                </a:gridCol>
                <a:gridCol w="221797">
                  <a:extLst>
                    <a:ext uri="{9D8B030D-6E8A-4147-A177-3AD203B41FA5}">
                      <a16:colId xmlns:a16="http://schemas.microsoft.com/office/drawing/2014/main" val="3239072467"/>
                    </a:ext>
                  </a:extLst>
                </a:gridCol>
                <a:gridCol w="221797">
                  <a:extLst>
                    <a:ext uri="{9D8B030D-6E8A-4147-A177-3AD203B41FA5}">
                      <a16:colId xmlns:a16="http://schemas.microsoft.com/office/drawing/2014/main" val="2813305153"/>
                    </a:ext>
                  </a:extLst>
                </a:gridCol>
                <a:gridCol w="221797">
                  <a:extLst>
                    <a:ext uri="{9D8B030D-6E8A-4147-A177-3AD203B41FA5}">
                      <a16:colId xmlns:a16="http://schemas.microsoft.com/office/drawing/2014/main" val="1501462666"/>
                    </a:ext>
                  </a:extLst>
                </a:gridCol>
                <a:gridCol w="221797">
                  <a:extLst>
                    <a:ext uri="{9D8B030D-6E8A-4147-A177-3AD203B41FA5}">
                      <a16:colId xmlns:a16="http://schemas.microsoft.com/office/drawing/2014/main" val="164827439"/>
                    </a:ext>
                  </a:extLst>
                </a:gridCol>
                <a:gridCol w="221797">
                  <a:extLst>
                    <a:ext uri="{9D8B030D-6E8A-4147-A177-3AD203B41FA5}">
                      <a16:colId xmlns:a16="http://schemas.microsoft.com/office/drawing/2014/main" val="769251686"/>
                    </a:ext>
                  </a:extLst>
                </a:gridCol>
                <a:gridCol w="221797">
                  <a:extLst>
                    <a:ext uri="{9D8B030D-6E8A-4147-A177-3AD203B41FA5}">
                      <a16:colId xmlns:a16="http://schemas.microsoft.com/office/drawing/2014/main" val="2034767445"/>
                    </a:ext>
                  </a:extLst>
                </a:gridCol>
                <a:gridCol w="221797">
                  <a:extLst>
                    <a:ext uri="{9D8B030D-6E8A-4147-A177-3AD203B41FA5}">
                      <a16:colId xmlns:a16="http://schemas.microsoft.com/office/drawing/2014/main" val="2675692548"/>
                    </a:ext>
                  </a:extLst>
                </a:gridCol>
                <a:gridCol w="221797">
                  <a:extLst>
                    <a:ext uri="{9D8B030D-6E8A-4147-A177-3AD203B41FA5}">
                      <a16:colId xmlns:a16="http://schemas.microsoft.com/office/drawing/2014/main" val="4065106705"/>
                    </a:ext>
                  </a:extLst>
                </a:gridCol>
                <a:gridCol w="221797">
                  <a:extLst>
                    <a:ext uri="{9D8B030D-6E8A-4147-A177-3AD203B41FA5}">
                      <a16:colId xmlns:a16="http://schemas.microsoft.com/office/drawing/2014/main" val="1283147015"/>
                    </a:ext>
                  </a:extLst>
                </a:gridCol>
                <a:gridCol w="221797">
                  <a:extLst>
                    <a:ext uri="{9D8B030D-6E8A-4147-A177-3AD203B41FA5}">
                      <a16:colId xmlns:a16="http://schemas.microsoft.com/office/drawing/2014/main" val="1256630812"/>
                    </a:ext>
                  </a:extLst>
                </a:gridCol>
                <a:gridCol w="221797">
                  <a:extLst>
                    <a:ext uri="{9D8B030D-6E8A-4147-A177-3AD203B41FA5}">
                      <a16:colId xmlns:a16="http://schemas.microsoft.com/office/drawing/2014/main" val="603962511"/>
                    </a:ext>
                  </a:extLst>
                </a:gridCol>
                <a:gridCol w="221797">
                  <a:extLst>
                    <a:ext uri="{9D8B030D-6E8A-4147-A177-3AD203B41FA5}">
                      <a16:colId xmlns:a16="http://schemas.microsoft.com/office/drawing/2014/main" val="3199111434"/>
                    </a:ext>
                  </a:extLst>
                </a:gridCol>
                <a:gridCol w="221797">
                  <a:extLst>
                    <a:ext uri="{9D8B030D-6E8A-4147-A177-3AD203B41FA5}">
                      <a16:colId xmlns:a16="http://schemas.microsoft.com/office/drawing/2014/main" val="1636766332"/>
                    </a:ext>
                  </a:extLst>
                </a:gridCol>
              </a:tblGrid>
              <a:tr h="186788">
                <a:tc gridSpan="2">
                  <a:txBody>
                    <a:bodyPr/>
                    <a:lstStyle/>
                    <a:p>
                      <a:pPr algn="ctr" fontAlgn="ctr"/>
                      <a:r>
                        <a:rPr lang="fr-FR" sz="900" b="1" i="0" u="none" strike="noStrike" dirty="0">
                          <a:solidFill>
                            <a:srgbClr val="FFFFFF"/>
                          </a:solidFill>
                          <a:effectLst/>
                          <a:latin typeface="Calibri" panose="020F0502020204030204" pitchFamily="34" charset="0"/>
                        </a:rPr>
                        <a:t>Variétés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32291061"/>
                  </a:ext>
                </a:extLst>
              </a:tr>
              <a:tr h="186788">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43654598"/>
                  </a:ext>
                </a:extLst>
              </a:tr>
              <a:tr h="160107">
                <a:tc gridSpan="2">
                  <a:txBody>
                    <a:bodyPr/>
                    <a:lstStyle/>
                    <a:p>
                      <a:pPr algn="ctr" fontAlgn="ctr"/>
                      <a:r>
                        <a:rPr lang="fr-FR" sz="900" b="1" i="0" u="none" strike="noStrike" dirty="0">
                          <a:solidFill>
                            <a:srgbClr val="FFFFFF"/>
                          </a:solidFill>
                          <a:effectLst/>
                          <a:latin typeface="Calibri" panose="020F0502020204030204" pitchFamily="34" charset="0"/>
                        </a:rPr>
                        <a:t>MOIS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721376488"/>
                  </a:ext>
                </a:extLst>
              </a:tr>
              <a:tr h="209257">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21-28</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1502765751"/>
                  </a:ext>
                </a:extLst>
              </a:tr>
              <a:tr h="186788">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428573884"/>
                  </a:ext>
                </a:extLst>
              </a:tr>
              <a:tr h="186788">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010523132"/>
                  </a:ext>
                </a:extLst>
              </a:tr>
              <a:tr h="186788">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430658936"/>
                  </a:ext>
                </a:extLst>
              </a:tr>
              <a:tr h="186788">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705769287"/>
                  </a:ext>
                </a:extLst>
              </a:tr>
              <a:tr h="186788">
                <a:tc rowSpan="2">
                  <a:txBody>
                    <a:bodyPr/>
                    <a:lstStyle/>
                    <a:p>
                      <a:pPr algn="ctr" fontAlgn="ctr"/>
                      <a:r>
                        <a:rPr lang="fr-FR" sz="900" b="1" i="0" u="none" strike="noStrike" dirty="0">
                          <a:solidFill>
                            <a:srgbClr val="FFFFFF"/>
                          </a:solidFill>
                          <a:effectLst/>
                          <a:latin typeface="Calibri" panose="020F0502020204030204" pitchFamily="34" charset="0"/>
                        </a:rPr>
                        <a:t>Sarclage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513646713"/>
                  </a:ext>
                </a:extLst>
              </a:tr>
              <a:tr h="186788">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577189125"/>
                  </a:ext>
                </a:extLst>
              </a:tr>
              <a:tr h="186788">
                <a:tc>
                  <a:txBody>
                    <a:bodyPr/>
                    <a:lstStyle/>
                    <a:p>
                      <a:pPr algn="ctr" fontAlgn="ctr"/>
                      <a:r>
                        <a:rPr lang="fr-FR" sz="900" b="1" i="0" u="none" strike="noStrike">
                          <a:solidFill>
                            <a:srgbClr val="FFFFFF"/>
                          </a:solidFill>
                          <a:effectLst/>
                          <a:latin typeface="Calibri" panose="020F0502020204030204" pitchFamily="34" charset="0"/>
                        </a:rPr>
                        <a:t>Buttage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926663713"/>
                  </a:ext>
                </a:extLst>
              </a:tr>
              <a:tr h="233033">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424372576"/>
                  </a:ext>
                </a:extLst>
              </a:tr>
              <a:tr h="186788">
                <a:tc gridSpan="2">
                  <a:txBody>
                    <a:bodyPr/>
                    <a:lstStyle/>
                    <a:p>
                      <a:pPr algn="ctr" fontAlgn="ctr"/>
                      <a:r>
                        <a:rPr lang="fr-FR" sz="900" b="1" i="0" u="none" strike="noStrike" dirty="0" err="1">
                          <a:solidFill>
                            <a:srgbClr val="FFFFFF"/>
                          </a:solidFill>
                          <a:effectLst/>
                          <a:latin typeface="Calibri" panose="020F0502020204030204" pitchFamily="34" charset="0"/>
                        </a:rPr>
                        <a:t>Recolte</a:t>
                      </a:r>
                      <a:endParaRPr lang="fr-FR" sz="900" b="1" i="0" u="none" strike="noStrike" dirty="0">
                        <a:solidFill>
                          <a:srgbClr val="FFFFFF"/>
                        </a:solidFill>
                        <a:effectLst/>
                        <a:latin typeface="Calibri" panose="020F0502020204030204" pitchFamily="34" charset="0"/>
                      </a:endParaRP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152448073"/>
                  </a:ext>
                </a:extLst>
              </a:tr>
            </a:tbl>
          </a:graphicData>
        </a:graphic>
      </p:graphicFrame>
      <p:graphicFrame>
        <p:nvGraphicFramePr>
          <p:cNvPr id="15" name="Table 14">
            <a:extLst>
              <a:ext uri="{FF2B5EF4-FFF2-40B4-BE49-F238E27FC236}">
                <a16:creationId xmlns:a16="http://schemas.microsoft.com/office/drawing/2014/main" id="{6A07A6F3-D5C3-2DF2-4F84-D19FA947FF47}"/>
              </a:ext>
            </a:extLst>
          </p:cNvPr>
          <p:cNvGraphicFramePr>
            <a:graphicFrameLocks noGrp="1"/>
          </p:cNvGraphicFramePr>
          <p:nvPr>
            <p:extLst>
              <p:ext uri="{D42A27DB-BD31-4B8C-83A1-F6EECF244321}">
                <p14:modId xmlns:p14="http://schemas.microsoft.com/office/powerpoint/2010/main" val="1949642453"/>
              </p:ext>
            </p:extLst>
          </p:nvPr>
        </p:nvGraphicFramePr>
        <p:xfrm>
          <a:off x="2565454" y="3553934"/>
          <a:ext cx="6813026" cy="2470283"/>
        </p:xfrm>
        <a:graphic>
          <a:graphicData uri="http://schemas.openxmlformats.org/drawingml/2006/table">
            <a:tbl>
              <a:tblPr/>
              <a:tblGrid>
                <a:gridCol w="744949">
                  <a:extLst>
                    <a:ext uri="{9D8B030D-6E8A-4147-A177-3AD203B41FA5}">
                      <a16:colId xmlns:a16="http://schemas.microsoft.com/office/drawing/2014/main" val="439478331"/>
                    </a:ext>
                  </a:extLst>
                </a:gridCol>
                <a:gridCol w="744949">
                  <a:extLst>
                    <a:ext uri="{9D8B030D-6E8A-4147-A177-3AD203B41FA5}">
                      <a16:colId xmlns:a16="http://schemas.microsoft.com/office/drawing/2014/main" val="3821361244"/>
                    </a:ext>
                  </a:extLst>
                </a:gridCol>
                <a:gridCol w="221797">
                  <a:extLst>
                    <a:ext uri="{9D8B030D-6E8A-4147-A177-3AD203B41FA5}">
                      <a16:colId xmlns:a16="http://schemas.microsoft.com/office/drawing/2014/main" val="676380340"/>
                    </a:ext>
                  </a:extLst>
                </a:gridCol>
                <a:gridCol w="221797">
                  <a:extLst>
                    <a:ext uri="{9D8B030D-6E8A-4147-A177-3AD203B41FA5}">
                      <a16:colId xmlns:a16="http://schemas.microsoft.com/office/drawing/2014/main" val="1134774034"/>
                    </a:ext>
                  </a:extLst>
                </a:gridCol>
                <a:gridCol w="221797">
                  <a:extLst>
                    <a:ext uri="{9D8B030D-6E8A-4147-A177-3AD203B41FA5}">
                      <a16:colId xmlns:a16="http://schemas.microsoft.com/office/drawing/2014/main" val="1762896637"/>
                    </a:ext>
                  </a:extLst>
                </a:gridCol>
                <a:gridCol w="221797">
                  <a:extLst>
                    <a:ext uri="{9D8B030D-6E8A-4147-A177-3AD203B41FA5}">
                      <a16:colId xmlns:a16="http://schemas.microsoft.com/office/drawing/2014/main" val="981525605"/>
                    </a:ext>
                  </a:extLst>
                </a:gridCol>
                <a:gridCol w="221797">
                  <a:extLst>
                    <a:ext uri="{9D8B030D-6E8A-4147-A177-3AD203B41FA5}">
                      <a16:colId xmlns:a16="http://schemas.microsoft.com/office/drawing/2014/main" val="2733353604"/>
                    </a:ext>
                  </a:extLst>
                </a:gridCol>
                <a:gridCol w="221797">
                  <a:extLst>
                    <a:ext uri="{9D8B030D-6E8A-4147-A177-3AD203B41FA5}">
                      <a16:colId xmlns:a16="http://schemas.microsoft.com/office/drawing/2014/main" val="4153018763"/>
                    </a:ext>
                  </a:extLst>
                </a:gridCol>
                <a:gridCol w="221797">
                  <a:extLst>
                    <a:ext uri="{9D8B030D-6E8A-4147-A177-3AD203B41FA5}">
                      <a16:colId xmlns:a16="http://schemas.microsoft.com/office/drawing/2014/main" val="1420489068"/>
                    </a:ext>
                  </a:extLst>
                </a:gridCol>
                <a:gridCol w="221797">
                  <a:extLst>
                    <a:ext uri="{9D8B030D-6E8A-4147-A177-3AD203B41FA5}">
                      <a16:colId xmlns:a16="http://schemas.microsoft.com/office/drawing/2014/main" val="1256642762"/>
                    </a:ext>
                  </a:extLst>
                </a:gridCol>
                <a:gridCol w="221797">
                  <a:extLst>
                    <a:ext uri="{9D8B030D-6E8A-4147-A177-3AD203B41FA5}">
                      <a16:colId xmlns:a16="http://schemas.microsoft.com/office/drawing/2014/main" val="3693366540"/>
                    </a:ext>
                  </a:extLst>
                </a:gridCol>
                <a:gridCol w="221797">
                  <a:extLst>
                    <a:ext uri="{9D8B030D-6E8A-4147-A177-3AD203B41FA5}">
                      <a16:colId xmlns:a16="http://schemas.microsoft.com/office/drawing/2014/main" val="367547704"/>
                    </a:ext>
                  </a:extLst>
                </a:gridCol>
                <a:gridCol w="221797">
                  <a:extLst>
                    <a:ext uri="{9D8B030D-6E8A-4147-A177-3AD203B41FA5}">
                      <a16:colId xmlns:a16="http://schemas.microsoft.com/office/drawing/2014/main" val="734307814"/>
                    </a:ext>
                  </a:extLst>
                </a:gridCol>
                <a:gridCol w="221797">
                  <a:extLst>
                    <a:ext uri="{9D8B030D-6E8A-4147-A177-3AD203B41FA5}">
                      <a16:colId xmlns:a16="http://schemas.microsoft.com/office/drawing/2014/main" val="2162507394"/>
                    </a:ext>
                  </a:extLst>
                </a:gridCol>
                <a:gridCol w="221797">
                  <a:extLst>
                    <a:ext uri="{9D8B030D-6E8A-4147-A177-3AD203B41FA5}">
                      <a16:colId xmlns:a16="http://schemas.microsoft.com/office/drawing/2014/main" val="3799395062"/>
                    </a:ext>
                  </a:extLst>
                </a:gridCol>
                <a:gridCol w="221797">
                  <a:extLst>
                    <a:ext uri="{9D8B030D-6E8A-4147-A177-3AD203B41FA5}">
                      <a16:colId xmlns:a16="http://schemas.microsoft.com/office/drawing/2014/main" val="744699997"/>
                    </a:ext>
                  </a:extLst>
                </a:gridCol>
                <a:gridCol w="221797">
                  <a:extLst>
                    <a:ext uri="{9D8B030D-6E8A-4147-A177-3AD203B41FA5}">
                      <a16:colId xmlns:a16="http://schemas.microsoft.com/office/drawing/2014/main" val="3804048979"/>
                    </a:ext>
                  </a:extLst>
                </a:gridCol>
                <a:gridCol w="221797">
                  <a:extLst>
                    <a:ext uri="{9D8B030D-6E8A-4147-A177-3AD203B41FA5}">
                      <a16:colId xmlns:a16="http://schemas.microsoft.com/office/drawing/2014/main" val="2901608600"/>
                    </a:ext>
                  </a:extLst>
                </a:gridCol>
                <a:gridCol w="221797">
                  <a:extLst>
                    <a:ext uri="{9D8B030D-6E8A-4147-A177-3AD203B41FA5}">
                      <a16:colId xmlns:a16="http://schemas.microsoft.com/office/drawing/2014/main" val="2441125950"/>
                    </a:ext>
                  </a:extLst>
                </a:gridCol>
                <a:gridCol w="221797">
                  <a:extLst>
                    <a:ext uri="{9D8B030D-6E8A-4147-A177-3AD203B41FA5}">
                      <a16:colId xmlns:a16="http://schemas.microsoft.com/office/drawing/2014/main" val="2405967447"/>
                    </a:ext>
                  </a:extLst>
                </a:gridCol>
                <a:gridCol w="221797">
                  <a:extLst>
                    <a:ext uri="{9D8B030D-6E8A-4147-A177-3AD203B41FA5}">
                      <a16:colId xmlns:a16="http://schemas.microsoft.com/office/drawing/2014/main" val="3557319657"/>
                    </a:ext>
                  </a:extLst>
                </a:gridCol>
                <a:gridCol w="221797">
                  <a:extLst>
                    <a:ext uri="{9D8B030D-6E8A-4147-A177-3AD203B41FA5}">
                      <a16:colId xmlns:a16="http://schemas.microsoft.com/office/drawing/2014/main" val="1939328005"/>
                    </a:ext>
                  </a:extLst>
                </a:gridCol>
                <a:gridCol w="221797">
                  <a:extLst>
                    <a:ext uri="{9D8B030D-6E8A-4147-A177-3AD203B41FA5}">
                      <a16:colId xmlns:a16="http://schemas.microsoft.com/office/drawing/2014/main" val="1560409214"/>
                    </a:ext>
                  </a:extLst>
                </a:gridCol>
                <a:gridCol w="221797">
                  <a:extLst>
                    <a:ext uri="{9D8B030D-6E8A-4147-A177-3AD203B41FA5}">
                      <a16:colId xmlns:a16="http://schemas.microsoft.com/office/drawing/2014/main" val="3854168482"/>
                    </a:ext>
                  </a:extLst>
                </a:gridCol>
                <a:gridCol w="221797">
                  <a:extLst>
                    <a:ext uri="{9D8B030D-6E8A-4147-A177-3AD203B41FA5}">
                      <a16:colId xmlns:a16="http://schemas.microsoft.com/office/drawing/2014/main" val="3929022789"/>
                    </a:ext>
                  </a:extLst>
                </a:gridCol>
                <a:gridCol w="221797">
                  <a:extLst>
                    <a:ext uri="{9D8B030D-6E8A-4147-A177-3AD203B41FA5}">
                      <a16:colId xmlns:a16="http://schemas.microsoft.com/office/drawing/2014/main" val="4200649547"/>
                    </a:ext>
                  </a:extLst>
                </a:gridCol>
              </a:tblGrid>
              <a:tr h="180127">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4193150665"/>
                  </a:ext>
                </a:extLst>
              </a:tr>
              <a:tr h="180127">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232618612"/>
                  </a:ext>
                </a:extLst>
              </a:tr>
              <a:tr h="188033">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8492156"/>
                  </a:ext>
                </a:extLst>
              </a:tr>
              <a:tr h="180127">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21-28</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3740573913"/>
                  </a:ext>
                </a:extLst>
              </a:tr>
              <a:tr h="180127">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07039971"/>
                  </a:ext>
                </a:extLst>
              </a:tr>
              <a:tr h="180127">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68614653"/>
                  </a:ext>
                </a:extLst>
              </a:tr>
              <a:tr h="180127">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719544142"/>
                  </a:ext>
                </a:extLst>
              </a:tr>
              <a:tr h="180127">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896015375"/>
                  </a:ext>
                </a:extLst>
              </a:tr>
              <a:tr h="180127">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814445898"/>
                  </a:ext>
                </a:extLst>
              </a:tr>
              <a:tr h="180127">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062907636"/>
                  </a:ext>
                </a:extLst>
              </a:tr>
              <a:tr h="180127">
                <a:tc>
                  <a:txBody>
                    <a:bodyPr/>
                    <a:lstStyle/>
                    <a:p>
                      <a:pPr algn="ctr" fontAlgn="ctr"/>
                      <a:r>
                        <a:rPr lang="fr-FR" sz="900" b="1" i="0" u="none" strike="noStrike">
                          <a:solidFill>
                            <a:srgbClr val="FFFFFF"/>
                          </a:solidFill>
                          <a:effectLst/>
                          <a:latin typeface="Calibri" panose="020F0502020204030204" pitchFamily="34" charset="0"/>
                        </a:rPr>
                        <a:t>Buttage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675787455"/>
                  </a:ext>
                </a:extLst>
              </a:tr>
              <a:tr h="300853">
                <a:tc>
                  <a:txBody>
                    <a:bodyPr/>
                    <a:lstStyle/>
                    <a:p>
                      <a:pPr algn="ctr" fontAlgn="ctr"/>
                      <a:r>
                        <a:rPr lang="fr-FR" sz="800" b="1" i="0" u="none" strike="noStrike">
                          <a:solidFill>
                            <a:srgbClr val="FFFFFF"/>
                          </a:solidFill>
                          <a:effectLst/>
                          <a:latin typeface="Calibri" panose="020F0502020204030204" pitchFamily="34" charset="0"/>
                        </a:rPr>
                        <a:t>Traitement phytosanitaire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578446106"/>
                  </a:ext>
                </a:extLst>
              </a:tr>
              <a:tr h="180127">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458259250"/>
                  </a:ext>
                </a:extLst>
              </a:tr>
            </a:tbl>
          </a:graphicData>
        </a:graphic>
      </p:graphicFrame>
    </p:spTree>
    <p:extLst>
      <p:ext uri="{BB962C8B-B14F-4D97-AF65-F5344CB8AC3E}">
        <p14:creationId xmlns:p14="http://schemas.microsoft.com/office/powerpoint/2010/main" val="4761292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07;p2">
            <a:extLst>
              <a:ext uri="{FF2B5EF4-FFF2-40B4-BE49-F238E27FC236}">
                <a16:creationId xmlns:a16="http://schemas.microsoft.com/office/drawing/2014/main" id="{36D17399-59C1-A680-037F-EA8977DA5DBA}"/>
              </a:ext>
            </a:extLst>
          </p:cNvPr>
          <p:cNvSpPr txBox="1"/>
          <p:nvPr/>
        </p:nvSpPr>
        <p:spPr>
          <a:xfrm>
            <a:off x="963882" y="706369"/>
            <a:ext cx="1810234" cy="453659"/>
          </a:xfrm>
          <a:prstGeom prst="rect">
            <a:avLst/>
          </a:prstGeom>
          <a:noFill/>
          <a:ln>
            <a:noFill/>
          </a:ln>
        </p:spPr>
        <p:txBody>
          <a:bodyPr spcFirstLastPara="1" wrap="square" lIns="83536" tIns="41756" rIns="83536" bIns="41756" anchor="t" anchorCtr="0">
            <a:spAutoFit/>
          </a:bodyPr>
          <a:lstStyle/>
          <a:p>
            <a:r>
              <a:rPr lang="fr-FR" sz="2400" b="1" dirty="0">
                <a:solidFill>
                  <a:schemeClr val="accent4">
                    <a:lumMod val="20000"/>
                    <a:lumOff val="80000"/>
                  </a:schemeClr>
                </a:solidFill>
                <a:latin typeface="Calibri" panose="020F0502020204030204" pitchFamily="34" charset="0"/>
                <a:ea typeface="Open Sans"/>
                <a:cs typeface="Calibri" panose="020F0502020204030204" pitchFamily="34" charset="0"/>
                <a:sym typeface="Open Sans"/>
              </a:rPr>
              <a:t>SOMMAIRE</a:t>
            </a:r>
            <a:endParaRPr sz="2800" b="1" dirty="0">
              <a:solidFill>
                <a:schemeClr val="accent4">
                  <a:lumMod val="20000"/>
                  <a:lumOff val="80000"/>
                </a:schemeClr>
              </a:solidFill>
              <a:latin typeface="Calibri" panose="020F0502020204030204" pitchFamily="34" charset="0"/>
              <a:ea typeface="Open Sans"/>
              <a:cs typeface="Calibri" panose="020F0502020204030204" pitchFamily="34" charset="0"/>
              <a:sym typeface="Open Sans"/>
            </a:endParaRPr>
          </a:p>
        </p:txBody>
      </p:sp>
      <p:cxnSp>
        <p:nvCxnSpPr>
          <p:cNvPr id="3" name="Google Shape;108;p2">
            <a:extLst>
              <a:ext uri="{FF2B5EF4-FFF2-40B4-BE49-F238E27FC236}">
                <a16:creationId xmlns:a16="http://schemas.microsoft.com/office/drawing/2014/main" id="{28B6201E-F834-8542-28A2-B7481CEA0D45}"/>
              </a:ext>
            </a:extLst>
          </p:cNvPr>
          <p:cNvCxnSpPr>
            <a:cxnSpLocks/>
          </p:cNvCxnSpPr>
          <p:nvPr/>
        </p:nvCxnSpPr>
        <p:spPr>
          <a:xfrm>
            <a:off x="963882" y="1191871"/>
            <a:ext cx="6177582" cy="0"/>
          </a:xfrm>
          <a:prstGeom prst="straightConnector1">
            <a:avLst/>
          </a:prstGeom>
          <a:ln>
            <a:headEnd type="none" w="sm" len="sm"/>
            <a:tailEnd type="none" w="sm" len="sm"/>
          </a:ln>
        </p:spPr>
        <p:style>
          <a:lnRef idx="1">
            <a:schemeClr val="accent4"/>
          </a:lnRef>
          <a:fillRef idx="0">
            <a:schemeClr val="accent4"/>
          </a:fillRef>
          <a:effectRef idx="0">
            <a:schemeClr val="accent4"/>
          </a:effectRef>
          <a:fontRef idx="minor">
            <a:schemeClr val="tx1"/>
          </a:fontRef>
        </p:style>
      </p:cxnSp>
      <p:sp>
        <p:nvSpPr>
          <p:cNvPr id="7" name="TextBox 6">
            <a:extLst>
              <a:ext uri="{FF2B5EF4-FFF2-40B4-BE49-F238E27FC236}">
                <a16:creationId xmlns:a16="http://schemas.microsoft.com/office/drawing/2014/main" id="{05B05022-6F34-6FC0-336B-7694011C63BD}"/>
              </a:ext>
            </a:extLst>
          </p:cNvPr>
          <p:cNvSpPr txBox="1"/>
          <p:nvPr/>
        </p:nvSpPr>
        <p:spPr>
          <a:xfrm>
            <a:off x="963882" y="1406195"/>
            <a:ext cx="5948546" cy="4662815"/>
          </a:xfrm>
          <a:prstGeom prst="rect">
            <a:avLst/>
          </a:prstGeom>
          <a:noFill/>
        </p:spPr>
        <p:txBody>
          <a:bodyPr wrap="square" rtlCol="0">
            <a:spAutoFit/>
          </a:bodyPr>
          <a:lstStyle/>
          <a:p>
            <a:pPr defTabSz="457200" fontAlgn="t"/>
            <a:r>
              <a:rPr lang="fr-FR" sz="1100" dirty="0">
                <a:solidFill>
                  <a:prstClr val="white"/>
                </a:solidFill>
                <a:latin typeface="Calibri" panose="020F0502020204030204"/>
              </a:rPr>
              <a:t>PRÉALABLE ……………………………………………………………………………………………………………………….................</a:t>
            </a:r>
          </a:p>
          <a:p>
            <a:pPr defTabSz="457200" fontAlgn="t"/>
            <a:r>
              <a:rPr lang="fr-FR" sz="1100" dirty="0">
                <a:solidFill>
                  <a:prstClr val="white"/>
                </a:solidFill>
                <a:latin typeface="Calibri" panose="020F0502020204030204"/>
              </a:rPr>
              <a:t>GUIDE DE LECTURE ………………………………………………………………………………………………………………………….</a:t>
            </a:r>
          </a:p>
          <a:p>
            <a:pPr defTabSz="457200" fontAlgn="t"/>
            <a:r>
              <a:rPr lang="fr-FR" sz="1100" dirty="0">
                <a:solidFill>
                  <a:prstClr val="white"/>
                </a:solidFill>
                <a:latin typeface="Calibri" panose="020F0502020204030204"/>
              </a:rPr>
              <a:t>ALAOTRA …………………………………………………………………………………………………………..…………………………….</a:t>
            </a:r>
          </a:p>
          <a:p>
            <a:pPr defTabSz="457200" fontAlgn="t"/>
            <a:r>
              <a:rPr lang="fr-FR" sz="1100" dirty="0">
                <a:solidFill>
                  <a:prstClr val="white"/>
                </a:solidFill>
                <a:latin typeface="Calibri" panose="020F0502020204030204"/>
              </a:rPr>
              <a:t>MANGORO……………………………………………………………………………………………………………………………………….</a:t>
            </a:r>
          </a:p>
          <a:p>
            <a:pPr defTabSz="457200" fontAlgn="t"/>
            <a:r>
              <a:rPr lang="fr-FR" sz="1100" dirty="0">
                <a:solidFill>
                  <a:prstClr val="white"/>
                </a:solidFill>
                <a:latin typeface="Calibri" panose="020F0502020204030204"/>
              </a:rPr>
              <a:t>AMORON’I MANIA …………………………………………………………………………………………………………………………..</a:t>
            </a:r>
          </a:p>
          <a:p>
            <a:pPr defTabSz="457200" fontAlgn="t"/>
            <a:r>
              <a:rPr lang="fr-FR" sz="1100" dirty="0">
                <a:solidFill>
                  <a:prstClr val="white"/>
                </a:solidFill>
                <a:latin typeface="Calibri" panose="020F0502020204030204"/>
              </a:rPr>
              <a:t>ANALAMANGA …………………………………………………………………………………………………………………………………</a:t>
            </a:r>
          </a:p>
          <a:p>
            <a:pPr fontAlgn="t"/>
            <a:r>
              <a:rPr lang="fr-FR" sz="1100" dirty="0">
                <a:solidFill>
                  <a:prstClr val="white"/>
                </a:solidFill>
                <a:latin typeface="Calibri" panose="020F0502020204030204"/>
              </a:rPr>
              <a:t>ANALANJIROFO…………………………………………………………………………………………………………………………….….</a:t>
            </a:r>
          </a:p>
          <a:p>
            <a:pPr defTabSz="457200" fontAlgn="t"/>
            <a:r>
              <a:rPr lang="fr-FR" sz="1100" dirty="0">
                <a:solidFill>
                  <a:prstClr val="white"/>
                </a:solidFill>
                <a:latin typeface="Calibri" panose="020F0502020204030204"/>
              </a:rPr>
              <a:t>ANOSY ……………………………………………………………………………………………………………………………………….…….</a:t>
            </a:r>
          </a:p>
          <a:p>
            <a:pPr defTabSz="457200" fontAlgn="t"/>
            <a:r>
              <a:rPr lang="fr-FR" sz="1100" dirty="0">
                <a:solidFill>
                  <a:prstClr val="white"/>
                </a:solidFill>
                <a:latin typeface="Calibri" panose="020F0502020204030204"/>
              </a:rPr>
              <a:t>ATSIMO ANDREFANA ……………………………………………………………………………………………………………………….</a:t>
            </a:r>
          </a:p>
          <a:p>
            <a:pPr fontAlgn="t"/>
            <a:r>
              <a:rPr lang="fr-FR" sz="1100" dirty="0">
                <a:solidFill>
                  <a:prstClr val="white"/>
                </a:solidFill>
                <a:latin typeface="Calibri" panose="020F0502020204030204"/>
              </a:rPr>
              <a:t>ATSIMO ATSINANANA……………………………………………………………………………………………………………………….</a:t>
            </a:r>
          </a:p>
          <a:p>
            <a:pPr fontAlgn="t"/>
            <a:r>
              <a:rPr lang="fr-FR" sz="1100" dirty="0">
                <a:solidFill>
                  <a:prstClr val="white"/>
                </a:solidFill>
                <a:latin typeface="Calibri" panose="020F0502020204030204"/>
              </a:rPr>
              <a:t>ATSINANANA…………………………………………………………………………………………………………………………………….</a:t>
            </a:r>
          </a:p>
          <a:p>
            <a:pPr defTabSz="457200" fontAlgn="t"/>
            <a:r>
              <a:rPr lang="fr-FR" sz="1100" dirty="0">
                <a:solidFill>
                  <a:prstClr val="white"/>
                </a:solidFill>
                <a:latin typeface="Calibri" panose="020F0502020204030204"/>
              </a:rPr>
              <a:t>BETSIBOKA …………………………………………………………………………………………………………………………..………….</a:t>
            </a:r>
          </a:p>
          <a:p>
            <a:pPr defTabSz="457200" fontAlgn="t"/>
            <a:r>
              <a:rPr lang="fr-FR" sz="1100" dirty="0">
                <a:solidFill>
                  <a:prstClr val="white"/>
                </a:solidFill>
                <a:latin typeface="Calibri" panose="020F0502020204030204"/>
              </a:rPr>
              <a:t>BOENY ……………………………………………………………………………………………………………………………………………..</a:t>
            </a:r>
          </a:p>
          <a:p>
            <a:pPr defTabSz="457200" fontAlgn="t"/>
            <a:r>
              <a:rPr lang="fr-FR" sz="1100" dirty="0">
                <a:solidFill>
                  <a:prstClr val="white"/>
                </a:solidFill>
                <a:latin typeface="Calibri" panose="020F0502020204030204"/>
              </a:rPr>
              <a:t>BONGOLAVA ……………………………………………………………………………………………………………………………………</a:t>
            </a:r>
          </a:p>
          <a:p>
            <a:pPr defTabSz="457200" fontAlgn="t"/>
            <a:r>
              <a:rPr lang="fr-FR" sz="1100" dirty="0">
                <a:solidFill>
                  <a:prstClr val="white"/>
                </a:solidFill>
                <a:latin typeface="Calibri" panose="020F0502020204030204"/>
              </a:rPr>
              <a:t>DIANA ……………………………………………………………………………………………………………………………………………..</a:t>
            </a:r>
          </a:p>
          <a:p>
            <a:pPr fontAlgn="t"/>
            <a:r>
              <a:rPr lang="fr-FR" sz="1100" dirty="0">
                <a:solidFill>
                  <a:prstClr val="white"/>
                </a:solidFill>
                <a:latin typeface="Calibri" panose="020F0502020204030204"/>
              </a:rPr>
              <a:t>FITOVINANY…………….……………………………………………………………………………………………………………………….</a:t>
            </a:r>
          </a:p>
          <a:p>
            <a:pPr defTabSz="457200" fontAlgn="t"/>
            <a:r>
              <a:rPr lang="fr-FR" sz="1100" dirty="0">
                <a:solidFill>
                  <a:prstClr val="white"/>
                </a:solidFill>
                <a:latin typeface="Calibri" panose="020F0502020204030204"/>
              </a:rPr>
              <a:t>HAUTE MATSIATRA ………………………………………………………………………………………………………………………….</a:t>
            </a:r>
          </a:p>
          <a:p>
            <a:pPr defTabSz="457200" fontAlgn="t"/>
            <a:r>
              <a:rPr lang="fr-FR" sz="1100" dirty="0">
                <a:solidFill>
                  <a:prstClr val="white"/>
                </a:solidFill>
                <a:latin typeface="Calibri" panose="020F0502020204030204"/>
              </a:rPr>
              <a:t>IHOROMBE ………………………………………………………………………………………………………………………………………</a:t>
            </a:r>
          </a:p>
          <a:p>
            <a:pPr defTabSz="457200" fontAlgn="t"/>
            <a:r>
              <a:rPr lang="fr-FR" sz="1100" dirty="0">
                <a:solidFill>
                  <a:prstClr val="white"/>
                </a:solidFill>
                <a:latin typeface="Calibri" panose="020F0502020204030204"/>
              </a:rPr>
              <a:t>ITASY ……………………………………………………………………………………………………………………………………………….</a:t>
            </a:r>
          </a:p>
          <a:p>
            <a:pPr defTabSz="457200" fontAlgn="t"/>
            <a:r>
              <a:rPr lang="fr-FR" sz="1100" dirty="0">
                <a:solidFill>
                  <a:prstClr val="white"/>
                </a:solidFill>
                <a:latin typeface="Calibri" panose="020F0502020204030204"/>
              </a:rPr>
              <a:t>MELAKY …………………………………………………………………………………………………………………………………………..</a:t>
            </a:r>
          </a:p>
          <a:p>
            <a:pPr defTabSz="457200" fontAlgn="t"/>
            <a:r>
              <a:rPr lang="fr-FR" sz="1100" dirty="0">
                <a:solidFill>
                  <a:prstClr val="white"/>
                </a:solidFill>
                <a:latin typeface="Calibri" panose="020F0502020204030204"/>
              </a:rPr>
              <a:t>MENABE ………………………………………………………………………………………………………………………………………….</a:t>
            </a:r>
          </a:p>
          <a:p>
            <a:pPr fontAlgn="t"/>
            <a:r>
              <a:rPr lang="fr-FR" sz="1100" dirty="0">
                <a:solidFill>
                  <a:prstClr val="white"/>
                </a:solidFill>
                <a:latin typeface="Calibri" panose="020F0502020204030204"/>
              </a:rPr>
              <a:t>SAVA ………………………………………………………………………………………………………………………………………….…….</a:t>
            </a:r>
          </a:p>
          <a:p>
            <a:pPr defTabSz="457200" fontAlgn="t"/>
            <a:r>
              <a:rPr lang="fr-FR" sz="1100" dirty="0">
                <a:solidFill>
                  <a:prstClr val="white"/>
                </a:solidFill>
                <a:latin typeface="Calibri" panose="020F0502020204030204"/>
              </a:rPr>
              <a:t>SOFIA ………………………………………………………………………………………………………………………………………….……</a:t>
            </a:r>
          </a:p>
          <a:p>
            <a:pPr defTabSz="457200" fontAlgn="t"/>
            <a:r>
              <a:rPr lang="fr-FR" sz="1100" dirty="0">
                <a:solidFill>
                  <a:prstClr val="white"/>
                </a:solidFill>
                <a:latin typeface="Calibri" panose="020F0502020204030204"/>
              </a:rPr>
              <a:t>VAKINANKARATRA ……………………………………………………………………………………………………………………….….</a:t>
            </a:r>
          </a:p>
          <a:p>
            <a:pPr fontAlgn="t"/>
            <a:r>
              <a:rPr lang="fr-FR" sz="1100" dirty="0">
                <a:solidFill>
                  <a:prstClr val="white"/>
                </a:solidFill>
                <a:latin typeface="Calibri" panose="020F0502020204030204"/>
              </a:rPr>
              <a:t>VATOVAVY ……………………………………………………………………………………………………………………………………….</a:t>
            </a:r>
          </a:p>
          <a:p>
            <a:pPr defTabSz="457200" fontAlgn="t"/>
            <a:r>
              <a:rPr lang="fr-FR" sz="1100" dirty="0">
                <a:solidFill>
                  <a:prstClr val="white"/>
                </a:solidFill>
                <a:latin typeface="Calibri" panose="020F0502020204030204"/>
              </a:rPr>
              <a:t>CALENDRIERS CULTURAUX NUMÉRIQUES SUR LA HOTLINE 3-2-1 ………………………...………………………….</a:t>
            </a:r>
          </a:p>
          <a:p>
            <a:pPr fontAlgn="t"/>
            <a:r>
              <a:rPr lang="fr-FR" sz="1100" dirty="0">
                <a:solidFill>
                  <a:prstClr val="white"/>
                </a:solidFill>
                <a:latin typeface="Calibri" panose="020F0502020204030204"/>
              </a:rPr>
              <a:t>CONTACTS ………………………...……………………………………………………………………………………………………….…...</a:t>
            </a:r>
          </a:p>
        </p:txBody>
      </p:sp>
      <p:sp>
        <p:nvSpPr>
          <p:cNvPr id="8" name="TextBox 7">
            <a:extLst>
              <a:ext uri="{FF2B5EF4-FFF2-40B4-BE49-F238E27FC236}">
                <a16:creationId xmlns:a16="http://schemas.microsoft.com/office/drawing/2014/main" id="{B4C53671-91D9-F868-90FA-3CF03991CB6E}"/>
              </a:ext>
            </a:extLst>
          </p:cNvPr>
          <p:cNvSpPr txBox="1"/>
          <p:nvPr/>
        </p:nvSpPr>
        <p:spPr>
          <a:xfrm>
            <a:off x="6728521" y="1406195"/>
            <a:ext cx="898913" cy="4662815"/>
          </a:xfrm>
          <a:prstGeom prst="rect">
            <a:avLst/>
          </a:prstGeom>
          <a:noFill/>
        </p:spPr>
        <p:txBody>
          <a:bodyPr wrap="square" rtlCol="0">
            <a:spAutoFit/>
          </a:bodyPr>
          <a:lstStyle/>
          <a:p>
            <a:pPr defTabSz="457200" fontAlgn="t"/>
            <a:r>
              <a:rPr lang="fr-FR" sz="1100" dirty="0">
                <a:solidFill>
                  <a:prstClr val="white"/>
                </a:solidFill>
                <a:latin typeface="Calibri" panose="020F0502020204030204"/>
              </a:rPr>
              <a:t>3.4</a:t>
            </a:r>
          </a:p>
          <a:p>
            <a:pPr defTabSz="457200" fontAlgn="t"/>
            <a:r>
              <a:rPr lang="fr-FR" sz="1100" dirty="0">
                <a:solidFill>
                  <a:prstClr val="white"/>
                </a:solidFill>
                <a:latin typeface="Calibri" panose="020F0502020204030204"/>
              </a:rPr>
              <a:t>5.6.7</a:t>
            </a:r>
          </a:p>
          <a:p>
            <a:pPr defTabSz="457200" fontAlgn="t"/>
            <a:r>
              <a:rPr lang="fr-FR" sz="1100" dirty="0">
                <a:solidFill>
                  <a:prstClr val="white"/>
                </a:solidFill>
                <a:latin typeface="Calibri" panose="020F0502020204030204"/>
              </a:rPr>
              <a:t>8.9</a:t>
            </a:r>
          </a:p>
          <a:p>
            <a:pPr defTabSz="457200" fontAlgn="t"/>
            <a:r>
              <a:rPr lang="fr-FR" sz="1100" dirty="0">
                <a:solidFill>
                  <a:prstClr val="white"/>
                </a:solidFill>
                <a:latin typeface="Calibri" panose="020F0502020204030204"/>
              </a:rPr>
              <a:t>9.10</a:t>
            </a:r>
          </a:p>
          <a:p>
            <a:pPr defTabSz="457200" fontAlgn="t"/>
            <a:r>
              <a:rPr lang="fr-FR" sz="1100" dirty="0">
                <a:solidFill>
                  <a:prstClr val="white"/>
                </a:solidFill>
                <a:latin typeface="Calibri" panose="020F0502020204030204"/>
              </a:rPr>
              <a:t>11.12</a:t>
            </a:r>
          </a:p>
          <a:p>
            <a:pPr defTabSz="457200" fontAlgn="t"/>
            <a:r>
              <a:rPr lang="fr-FR" sz="1100" dirty="0">
                <a:solidFill>
                  <a:prstClr val="white"/>
                </a:solidFill>
                <a:latin typeface="Calibri" panose="020F0502020204030204"/>
              </a:rPr>
              <a:t>12.13</a:t>
            </a:r>
          </a:p>
          <a:p>
            <a:pPr defTabSz="457200" fontAlgn="t"/>
            <a:r>
              <a:rPr lang="fr-FR" sz="1100" dirty="0">
                <a:solidFill>
                  <a:prstClr val="white"/>
                </a:solidFill>
                <a:latin typeface="Calibri" panose="020F0502020204030204"/>
              </a:rPr>
              <a:t>14.15</a:t>
            </a:r>
          </a:p>
          <a:p>
            <a:pPr defTabSz="457200" fontAlgn="t"/>
            <a:r>
              <a:rPr lang="fr-FR" sz="1100" dirty="0">
                <a:solidFill>
                  <a:prstClr val="white"/>
                </a:solidFill>
                <a:latin typeface="Calibri" panose="020F0502020204030204"/>
              </a:rPr>
              <a:t>15.16</a:t>
            </a:r>
          </a:p>
          <a:p>
            <a:pPr defTabSz="457200" fontAlgn="t"/>
            <a:r>
              <a:rPr lang="fr-FR" sz="1100" dirty="0">
                <a:solidFill>
                  <a:prstClr val="white"/>
                </a:solidFill>
                <a:latin typeface="Calibri" panose="020F0502020204030204"/>
              </a:rPr>
              <a:t>17</a:t>
            </a:r>
          </a:p>
          <a:p>
            <a:pPr defTabSz="457200" fontAlgn="t"/>
            <a:r>
              <a:rPr lang="fr-FR" sz="1100" dirty="0">
                <a:solidFill>
                  <a:prstClr val="white"/>
                </a:solidFill>
                <a:latin typeface="Calibri" panose="020F0502020204030204"/>
              </a:rPr>
              <a:t>17.18</a:t>
            </a:r>
          </a:p>
          <a:p>
            <a:pPr defTabSz="457200" fontAlgn="t"/>
            <a:r>
              <a:rPr lang="fr-FR" sz="1100" dirty="0">
                <a:solidFill>
                  <a:prstClr val="white"/>
                </a:solidFill>
                <a:latin typeface="Calibri" panose="020F0502020204030204"/>
              </a:rPr>
              <a:t>19.20</a:t>
            </a:r>
          </a:p>
          <a:p>
            <a:pPr defTabSz="457200" fontAlgn="t"/>
            <a:r>
              <a:rPr lang="fr-FR" sz="1100" dirty="0">
                <a:solidFill>
                  <a:prstClr val="white"/>
                </a:solidFill>
                <a:latin typeface="Calibri" panose="020F0502020204030204"/>
              </a:rPr>
              <a:t>20.21</a:t>
            </a:r>
          </a:p>
          <a:p>
            <a:pPr defTabSz="457200" fontAlgn="t"/>
            <a:r>
              <a:rPr lang="fr-FR" sz="1100" dirty="0">
                <a:solidFill>
                  <a:prstClr val="white"/>
                </a:solidFill>
                <a:latin typeface="Calibri" panose="020F0502020204030204"/>
              </a:rPr>
              <a:t>22</a:t>
            </a:r>
          </a:p>
          <a:p>
            <a:pPr defTabSz="457200" fontAlgn="t"/>
            <a:r>
              <a:rPr lang="fr-FR" sz="1100" dirty="0">
                <a:solidFill>
                  <a:prstClr val="white"/>
                </a:solidFill>
                <a:latin typeface="Calibri" panose="020F0502020204030204"/>
              </a:rPr>
              <a:t>23.24</a:t>
            </a:r>
          </a:p>
          <a:p>
            <a:pPr defTabSz="457200" fontAlgn="t"/>
            <a:r>
              <a:rPr lang="fr-FR" sz="1100" dirty="0">
                <a:solidFill>
                  <a:prstClr val="white"/>
                </a:solidFill>
                <a:latin typeface="Calibri" panose="020F0502020204030204"/>
              </a:rPr>
              <a:t>24.25.26.27</a:t>
            </a:r>
          </a:p>
          <a:p>
            <a:pPr defTabSz="457200" fontAlgn="t"/>
            <a:r>
              <a:rPr lang="fr-FR" sz="1100" dirty="0">
                <a:solidFill>
                  <a:prstClr val="white"/>
                </a:solidFill>
                <a:latin typeface="Calibri" panose="020F0502020204030204"/>
              </a:rPr>
              <a:t>27.28</a:t>
            </a:r>
          </a:p>
          <a:p>
            <a:pPr defTabSz="457200" fontAlgn="t"/>
            <a:r>
              <a:rPr lang="fr-FR" sz="1100" dirty="0">
                <a:solidFill>
                  <a:prstClr val="white"/>
                </a:solidFill>
                <a:latin typeface="Calibri" panose="020F0502020204030204"/>
              </a:rPr>
              <a:t>28.29</a:t>
            </a:r>
          </a:p>
          <a:p>
            <a:pPr defTabSz="457200" fontAlgn="t"/>
            <a:r>
              <a:rPr lang="fr-FR" sz="1100" dirty="0">
                <a:solidFill>
                  <a:prstClr val="white"/>
                </a:solidFill>
                <a:latin typeface="Calibri" panose="020F0502020204030204"/>
              </a:rPr>
              <a:t>29;30</a:t>
            </a:r>
          </a:p>
          <a:p>
            <a:pPr defTabSz="457200" fontAlgn="t"/>
            <a:r>
              <a:rPr lang="fr-FR" sz="1100" dirty="0">
                <a:solidFill>
                  <a:prstClr val="white"/>
                </a:solidFill>
                <a:latin typeface="Calibri" panose="020F0502020204030204"/>
              </a:rPr>
              <a:t>30.31</a:t>
            </a:r>
          </a:p>
          <a:p>
            <a:pPr defTabSz="457200" fontAlgn="t"/>
            <a:r>
              <a:rPr lang="fr-FR" sz="1100" dirty="0">
                <a:solidFill>
                  <a:prstClr val="white"/>
                </a:solidFill>
                <a:latin typeface="Calibri" panose="020F0502020204030204"/>
              </a:rPr>
              <a:t>32.33</a:t>
            </a:r>
          </a:p>
          <a:p>
            <a:pPr defTabSz="457200" fontAlgn="t"/>
            <a:r>
              <a:rPr lang="fr-FR" sz="1100" dirty="0">
                <a:solidFill>
                  <a:prstClr val="white"/>
                </a:solidFill>
                <a:latin typeface="Calibri" panose="020F0502020204030204"/>
              </a:rPr>
              <a:t>33.34</a:t>
            </a:r>
          </a:p>
          <a:p>
            <a:pPr defTabSz="457200" fontAlgn="t"/>
            <a:r>
              <a:rPr lang="fr-FR" sz="1100" dirty="0">
                <a:solidFill>
                  <a:prstClr val="white"/>
                </a:solidFill>
                <a:latin typeface="Calibri" panose="020F0502020204030204"/>
              </a:rPr>
              <a:t>35.36</a:t>
            </a:r>
          </a:p>
          <a:p>
            <a:pPr defTabSz="457200" fontAlgn="t"/>
            <a:r>
              <a:rPr lang="fr-FR" sz="1100" dirty="0">
                <a:solidFill>
                  <a:prstClr val="white"/>
                </a:solidFill>
                <a:latin typeface="Calibri" panose="020F0502020204030204"/>
              </a:rPr>
              <a:t>36.37</a:t>
            </a:r>
          </a:p>
          <a:p>
            <a:pPr defTabSz="457200" fontAlgn="t"/>
            <a:r>
              <a:rPr lang="fr-FR" sz="1100" dirty="0">
                <a:solidFill>
                  <a:prstClr val="white"/>
                </a:solidFill>
                <a:latin typeface="Calibri" panose="020F0502020204030204"/>
              </a:rPr>
              <a:t>38.39</a:t>
            </a:r>
          </a:p>
          <a:p>
            <a:pPr defTabSz="457200" fontAlgn="t"/>
            <a:r>
              <a:rPr lang="fr-FR" sz="1100" dirty="0">
                <a:solidFill>
                  <a:prstClr val="white"/>
                </a:solidFill>
                <a:latin typeface="Calibri" panose="020F0502020204030204"/>
              </a:rPr>
              <a:t>39.40</a:t>
            </a:r>
          </a:p>
          <a:p>
            <a:pPr defTabSz="457200" fontAlgn="t"/>
            <a:r>
              <a:rPr lang="fr-FR" sz="1100" dirty="0">
                <a:solidFill>
                  <a:prstClr val="white"/>
                </a:solidFill>
                <a:latin typeface="Calibri" panose="020F0502020204030204"/>
              </a:rPr>
              <a:t>41</a:t>
            </a:r>
          </a:p>
          <a:p>
            <a:pPr defTabSz="457200" fontAlgn="t"/>
            <a:r>
              <a:rPr lang="fr-FR" sz="1100" dirty="0">
                <a:solidFill>
                  <a:prstClr val="white"/>
                </a:solidFill>
                <a:latin typeface="Calibri" panose="020F0502020204030204"/>
              </a:rPr>
              <a:t>42</a:t>
            </a:r>
          </a:p>
        </p:txBody>
      </p:sp>
    </p:spTree>
    <p:extLst>
      <p:ext uri="{BB962C8B-B14F-4D97-AF65-F5344CB8AC3E}">
        <p14:creationId xmlns:p14="http://schemas.microsoft.com/office/powerpoint/2010/main" val="220436104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ATSINANANA</a:t>
              </a: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BETSIBOKA</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20</a:t>
            </a:r>
          </a:p>
        </p:txBody>
      </p:sp>
      <p:graphicFrame>
        <p:nvGraphicFramePr>
          <p:cNvPr id="13" name="Table 12">
            <a:extLst>
              <a:ext uri="{FF2B5EF4-FFF2-40B4-BE49-F238E27FC236}">
                <a16:creationId xmlns:a16="http://schemas.microsoft.com/office/drawing/2014/main" id="{E60DA618-7D47-0256-EE77-0AE7F948695E}"/>
              </a:ext>
            </a:extLst>
          </p:cNvPr>
          <p:cNvGraphicFramePr>
            <a:graphicFrameLocks noGrp="1"/>
          </p:cNvGraphicFramePr>
          <p:nvPr>
            <p:extLst>
              <p:ext uri="{D42A27DB-BD31-4B8C-83A1-F6EECF244321}">
                <p14:modId xmlns:p14="http://schemas.microsoft.com/office/powerpoint/2010/main" val="107302226"/>
              </p:ext>
            </p:extLst>
          </p:nvPr>
        </p:nvGraphicFramePr>
        <p:xfrm>
          <a:off x="2556797" y="562222"/>
          <a:ext cx="6821664" cy="2471338"/>
        </p:xfrm>
        <a:graphic>
          <a:graphicData uri="http://schemas.openxmlformats.org/drawingml/2006/table">
            <a:tbl>
              <a:tblPr/>
              <a:tblGrid>
                <a:gridCol w="745896">
                  <a:extLst>
                    <a:ext uri="{9D8B030D-6E8A-4147-A177-3AD203B41FA5}">
                      <a16:colId xmlns:a16="http://schemas.microsoft.com/office/drawing/2014/main" val="1196234820"/>
                    </a:ext>
                  </a:extLst>
                </a:gridCol>
                <a:gridCol w="745896">
                  <a:extLst>
                    <a:ext uri="{9D8B030D-6E8A-4147-A177-3AD203B41FA5}">
                      <a16:colId xmlns:a16="http://schemas.microsoft.com/office/drawing/2014/main" val="2397470654"/>
                    </a:ext>
                  </a:extLst>
                </a:gridCol>
                <a:gridCol w="222078">
                  <a:extLst>
                    <a:ext uri="{9D8B030D-6E8A-4147-A177-3AD203B41FA5}">
                      <a16:colId xmlns:a16="http://schemas.microsoft.com/office/drawing/2014/main" val="2596347668"/>
                    </a:ext>
                  </a:extLst>
                </a:gridCol>
                <a:gridCol w="222078">
                  <a:extLst>
                    <a:ext uri="{9D8B030D-6E8A-4147-A177-3AD203B41FA5}">
                      <a16:colId xmlns:a16="http://schemas.microsoft.com/office/drawing/2014/main" val="54053585"/>
                    </a:ext>
                  </a:extLst>
                </a:gridCol>
                <a:gridCol w="222078">
                  <a:extLst>
                    <a:ext uri="{9D8B030D-6E8A-4147-A177-3AD203B41FA5}">
                      <a16:colId xmlns:a16="http://schemas.microsoft.com/office/drawing/2014/main" val="449326316"/>
                    </a:ext>
                  </a:extLst>
                </a:gridCol>
                <a:gridCol w="222078">
                  <a:extLst>
                    <a:ext uri="{9D8B030D-6E8A-4147-A177-3AD203B41FA5}">
                      <a16:colId xmlns:a16="http://schemas.microsoft.com/office/drawing/2014/main" val="3662359088"/>
                    </a:ext>
                  </a:extLst>
                </a:gridCol>
                <a:gridCol w="222078">
                  <a:extLst>
                    <a:ext uri="{9D8B030D-6E8A-4147-A177-3AD203B41FA5}">
                      <a16:colId xmlns:a16="http://schemas.microsoft.com/office/drawing/2014/main" val="3004083092"/>
                    </a:ext>
                  </a:extLst>
                </a:gridCol>
                <a:gridCol w="222078">
                  <a:extLst>
                    <a:ext uri="{9D8B030D-6E8A-4147-A177-3AD203B41FA5}">
                      <a16:colId xmlns:a16="http://schemas.microsoft.com/office/drawing/2014/main" val="1651748769"/>
                    </a:ext>
                  </a:extLst>
                </a:gridCol>
                <a:gridCol w="222078">
                  <a:extLst>
                    <a:ext uri="{9D8B030D-6E8A-4147-A177-3AD203B41FA5}">
                      <a16:colId xmlns:a16="http://schemas.microsoft.com/office/drawing/2014/main" val="1881998118"/>
                    </a:ext>
                  </a:extLst>
                </a:gridCol>
                <a:gridCol w="222078">
                  <a:extLst>
                    <a:ext uri="{9D8B030D-6E8A-4147-A177-3AD203B41FA5}">
                      <a16:colId xmlns:a16="http://schemas.microsoft.com/office/drawing/2014/main" val="1809003201"/>
                    </a:ext>
                  </a:extLst>
                </a:gridCol>
                <a:gridCol w="222078">
                  <a:extLst>
                    <a:ext uri="{9D8B030D-6E8A-4147-A177-3AD203B41FA5}">
                      <a16:colId xmlns:a16="http://schemas.microsoft.com/office/drawing/2014/main" val="2381119242"/>
                    </a:ext>
                  </a:extLst>
                </a:gridCol>
                <a:gridCol w="222078">
                  <a:extLst>
                    <a:ext uri="{9D8B030D-6E8A-4147-A177-3AD203B41FA5}">
                      <a16:colId xmlns:a16="http://schemas.microsoft.com/office/drawing/2014/main" val="1704147427"/>
                    </a:ext>
                  </a:extLst>
                </a:gridCol>
                <a:gridCol w="222078">
                  <a:extLst>
                    <a:ext uri="{9D8B030D-6E8A-4147-A177-3AD203B41FA5}">
                      <a16:colId xmlns:a16="http://schemas.microsoft.com/office/drawing/2014/main" val="3461914660"/>
                    </a:ext>
                  </a:extLst>
                </a:gridCol>
                <a:gridCol w="222078">
                  <a:extLst>
                    <a:ext uri="{9D8B030D-6E8A-4147-A177-3AD203B41FA5}">
                      <a16:colId xmlns:a16="http://schemas.microsoft.com/office/drawing/2014/main" val="2412955490"/>
                    </a:ext>
                  </a:extLst>
                </a:gridCol>
                <a:gridCol w="222078">
                  <a:extLst>
                    <a:ext uri="{9D8B030D-6E8A-4147-A177-3AD203B41FA5}">
                      <a16:colId xmlns:a16="http://schemas.microsoft.com/office/drawing/2014/main" val="3398797421"/>
                    </a:ext>
                  </a:extLst>
                </a:gridCol>
                <a:gridCol w="222078">
                  <a:extLst>
                    <a:ext uri="{9D8B030D-6E8A-4147-A177-3AD203B41FA5}">
                      <a16:colId xmlns:a16="http://schemas.microsoft.com/office/drawing/2014/main" val="1515190212"/>
                    </a:ext>
                  </a:extLst>
                </a:gridCol>
                <a:gridCol w="222078">
                  <a:extLst>
                    <a:ext uri="{9D8B030D-6E8A-4147-A177-3AD203B41FA5}">
                      <a16:colId xmlns:a16="http://schemas.microsoft.com/office/drawing/2014/main" val="616741173"/>
                    </a:ext>
                  </a:extLst>
                </a:gridCol>
                <a:gridCol w="222078">
                  <a:extLst>
                    <a:ext uri="{9D8B030D-6E8A-4147-A177-3AD203B41FA5}">
                      <a16:colId xmlns:a16="http://schemas.microsoft.com/office/drawing/2014/main" val="1341534516"/>
                    </a:ext>
                  </a:extLst>
                </a:gridCol>
                <a:gridCol w="222078">
                  <a:extLst>
                    <a:ext uri="{9D8B030D-6E8A-4147-A177-3AD203B41FA5}">
                      <a16:colId xmlns:a16="http://schemas.microsoft.com/office/drawing/2014/main" val="2682385071"/>
                    </a:ext>
                  </a:extLst>
                </a:gridCol>
                <a:gridCol w="222078">
                  <a:extLst>
                    <a:ext uri="{9D8B030D-6E8A-4147-A177-3AD203B41FA5}">
                      <a16:colId xmlns:a16="http://schemas.microsoft.com/office/drawing/2014/main" val="2162171837"/>
                    </a:ext>
                  </a:extLst>
                </a:gridCol>
                <a:gridCol w="222078">
                  <a:extLst>
                    <a:ext uri="{9D8B030D-6E8A-4147-A177-3AD203B41FA5}">
                      <a16:colId xmlns:a16="http://schemas.microsoft.com/office/drawing/2014/main" val="1134924977"/>
                    </a:ext>
                  </a:extLst>
                </a:gridCol>
                <a:gridCol w="222078">
                  <a:extLst>
                    <a:ext uri="{9D8B030D-6E8A-4147-A177-3AD203B41FA5}">
                      <a16:colId xmlns:a16="http://schemas.microsoft.com/office/drawing/2014/main" val="4206335449"/>
                    </a:ext>
                  </a:extLst>
                </a:gridCol>
                <a:gridCol w="222078">
                  <a:extLst>
                    <a:ext uri="{9D8B030D-6E8A-4147-A177-3AD203B41FA5}">
                      <a16:colId xmlns:a16="http://schemas.microsoft.com/office/drawing/2014/main" val="93096414"/>
                    </a:ext>
                  </a:extLst>
                </a:gridCol>
                <a:gridCol w="222078">
                  <a:extLst>
                    <a:ext uri="{9D8B030D-6E8A-4147-A177-3AD203B41FA5}">
                      <a16:colId xmlns:a16="http://schemas.microsoft.com/office/drawing/2014/main" val="1751715993"/>
                    </a:ext>
                  </a:extLst>
                </a:gridCol>
                <a:gridCol w="222078">
                  <a:extLst>
                    <a:ext uri="{9D8B030D-6E8A-4147-A177-3AD203B41FA5}">
                      <a16:colId xmlns:a16="http://schemas.microsoft.com/office/drawing/2014/main" val="925994033"/>
                    </a:ext>
                  </a:extLst>
                </a:gridCol>
                <a:gridCol w="222078">
                  <a:extLst>
                    <a:ext uri="{9D8B030D-6E8A-4147-A177-3AD203B41FA5}">
                      <a16:colId xmlns:a16="http://schemas.microsoft.com/office/drawing/2014/main" val="1545383648"/>
                    </a:ext>
                  </a:extLst>
                </a:gridCol>
              </a:tblGrid>
              <a:tr h="159107">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Locale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533184401"/>
                  </a:ext>
                </a:extLst>
              </a:tr>
              <a:tr h="159107">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Long</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203331667"/>
                  </a:ext>
                </a:extLst>
              </a:tr>
              <a:tr h="159107">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455410086"/>
                  </a:ext>
                </a:extLst>
              </a:tr>
              <a:tr h="159107">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21-28</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2844897895"/>
                  </a:ext>
                </a:extLst>
              </a:tr>
              <a:tr h="159107">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991796450"/>
                  </a:ext>
                </a:extLst>
              </a:tr>
              <a:tr h="159107">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126138496"/>
                  </a:ext>
                </a:extLst>
              </a:tr>
              <a:tr h="159107">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957731063"/>
                  </a:ext>
                </a:extLst>
              </a:tr>
              <a:tr h="159107">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769274352"/>
                  </a:ext>
                </a:extLst>
              </a:tr>
              <a:tr h="159107">
                <a:tc rowSpan="3">
                  <a:txBody>
                    <a:bodyPr/>
                    <a:lstStyle/>
                    <a:p>
                      <a:pPr algn="ctr" fontAlgn="ctr"/>
                      <a:r>
                        <a:rPr lang="fr-FR" sz="900" b="1" i="0" u="none" strike="noStrike">
                          <a:solidFill>
                            <a:srgbClr val="FFFFFF"/>
                          </a:solidFill>
                          <a:effectLst/>
                          <a:latin typeface="Calibri" panose="020F0502020204030204" pitchFamily="34" charset="0"/>
                        </a:rPr>
                        <a:t>Sarclage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910268513"/>
                  </a:ext>
                </a:extLst>
              </a:tr>
              <a:tr h="159107">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724401920"/>
                  </a:ext>
                </a:extLst>
              </a:tr>
              <a:tr h="159107">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3e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978989773"/>
                  </a:ext>
                </a:extLst>
              </a:tr>
              <a:tr h="159107">
                <a:tc rowSpan="2">
                  <a:txBody>
                    <a:bodyPr/>
                    <a:lstStyle/>
                    <a:p>
                      <a:pPr algn="ctr" fontAlgn="ctr"/>
                      <a:r>
                        <a:rPr lang="fr-FR" sz="900" b="1" i="0" u="none" strike="noStrike">
                          <a:solidFill>
                            <a:srgbClr val="FFFFFF"/>
                          </a:solidFill>
                          <a:effectLst/>
                          <a:latin typeface="Calibri" panose="020F0502020204030204" pitchFamily="34" charset="0"/>
                        </a:rPr>
                        <a:t>Buttage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117049389"/>
                  </a:ext>
                </a:extLst>
              </a:tr>
              <a:tr h="159107">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938777999"/>
                  </a:ext>
                </a:extLst>
              </a:tr>
              <a:tr h="242790">
                <a:tc>
                  <a:txBody>
                    <a:bodyPr/>
                    <a:lstStyle/>
                    <a:p>
                      <a:pPr algn="ctr" fontAlgn="ctr"/>
                      <a:r>
                        <a:rPr lang="fr-FR" sz="800" b="1" i="0" u="none" strike="noStrike">
                          <a:solidFill>
                            <a:srgbClr val="FFFFFF"/>
                          </a:solidFill>
                          <a:effectLst/>
                          <a:latin typeface="Calibri" panose="020F0502020204030204" pitchFamily="34" charset="0"/>
                        </a:rPr>
                        <a:t>Traitement phytosanitaire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234251693"/>
                  </a:ext>
                </a:extLst>
              </a:tr>
              <a:tr h="159107">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286855730"/>
                  </a:ext>
                </a:extLst>
              </a:tr>
            </a:tbl>
          </a:graphicData>
        </a:graphic>
      </p:graphicFrame>
      <p:graphicFrame>
        <p:nvGraphicFramePr>
          <p:cNvPr id="16" name="Table 15">
            <a:extLst>
              <a:ext uri="{FF2B5EF4-FFF2-40B4-BE49-F238E27FC236}">
                <a16:creationId xmlns:a16="http://schemas.microsoft.com/office/drawing/2014/main" id="{F88F8C79-2E4F-94B5-5906-9CCECA333EA2}"/>
              </a:ext>
            </a:extLst>
          </p:cNvPr>
          <p:cNvGraphicFramePr>
            <a:graphicFrameLocks noGrp="1"/>
          </p:cNvGraphicFramePr>
          <p:nvPr>
            <p:extLst>
              <p:ext uri="{D42A27DB-BD31-4B8C-83A1-F6EECF244321}">
                <p14:modId xmlns:p14="http://schemas.microsoft.com/office/powerpoint/2010/main" val="1384501750"/>
              </p:ext>
            </p:extLst>
          </p:nvPr>
        </p:nvGraphicFramePr>
        <p:xfrm>
          <a:off x="2556797" y="3553933"/>
          <a:ext cx="6821682" cy="2470286"/>
        </p:xfrm>
        <a:graphic>
          <a:graphicData uri="http://schemas.openxmlformats.org/drawingml/2006/table">
            <a:tbl>
              <a:tblPr/>
              <a:tblGrid>
                <a:gridCol w="745893">
                  <a:extLst>
                    <a:ext uri="{9D8B030D-6E8A-4147-A177-3AD203B41FA5}">
                      <a16:colId xmlns:a16="http://schemas.microsoft.com/office/drawing/2014/main" val="3264940499"/>
                    </a:ext>
                  </a:extLst>
                </a:gridCol>
                <a:gridCol w="745893">
                  <a:extLst>
                    <a:ext uri="{9D8B030D-6E8A-4147-A177-3AD203B41FA5}">
                      <a16:colId xmlns:a16="http://schemas.microsoft.com/office/drawing/2014/main" val="3505867976"/>
                    </a:ext>
                  </a:extLst>
                </a:gridCol>
                <a:gridCol w="222079">
                  <a:extLst>
                    <a:ext uri="{9D8B030D-6E8A-4147-A177-3AD203B41FA5}">
                      <a16:colId xmlns:a16="http://schemas.microsoft.com/office/drawing/2014/main" val="2248110025"/>
                    </a:ext>
                  </a:extLst>
                </a:gridCol>
                <a:gridCol w="222079">
                  <a:extLst>
                    <a:ext uri="{9D8B030D-6E8A-4147-A177-3AD203B41FA5}">
                      <a16:colId xmlns:a16="http://schemas.microsoft.com/office/drawing/2014/main" val="270527639"/>
                    </a:ext>
                  </a:extLst>
                </a:gridCol>
                <a:gridCol w="222079">
                  <a:extLst>
                    <a:ext uri="{9D8B030D-6E8A-4147-A177-3AD203B41FA5}">
                      <a16:colId xmlns:a16="http://schemas.microsoft.com/office/drawing/2014/main" val="1059987327"/>
                    </a:ext>
                  </a:extLst>
                </a:gridCol>
                <a:gridCol w="222079">
                  <a:extLst>
                    <a:ext uri="{9D8B030D-6E8A-4147-A177-3AD203B41FA5}">
                      <a16:colId xmlns:a16="http://schemas.microsoft.com/office/drawing/2014/main" val="103683480"/>
                    </a:ext>
                  </a:extLst>
                </a:gridCol>
                <a:gridCol w="222079">
                  <a:extLst>
                    <a:ext uri="{9D8B030D-6E8A-4147-A177-3AD203B41FA5}">
                      <a16:colId xmlns:a16="http://schemas.microsoft.com/office/drawing/2014/main" val="953209424"/>
                    </a:ext>
                  </a:extLst>
                </a:gridCol>
                <a:gridCol w="222079">
                  <a:extLst>
                    <a:ext uri="{9D8B030D-6E8A-4147-A177-3AD203B41FA5}">
                      <a16:colId xmlns:a16="http://schemas.microsoft.com/office/drawing/2014/main" val="1420072917"/>
                    </a:ext>
                  </a:extLst>
                </a:gridCol>
                <a:gridCol w="222079">
                  <a:extLst>
                    <a:ext uri="{9D8B030D-6E8A-4147-A177-3AD203B41FA5}">
                      <a16:colId xmlns:a16="http://schemas.microsoft.com/office/drawing/2014/main" val="90581749"/>
                    </a:ext>
                  </a:extLst>
                </a:gridCol>
                <a:gridCol w="222079">
                  <a:extLst>
                    <a:ext uri="{9D8B030D-6E8A-4147-A177-3AD203B41FA5}">
                      <a16:colId xmlns:a16="http://schemas.microsoft.com/office/drawing/2014/main" val="2083253669"/>
                    </a:ext>
                  </a:extLst>
                </a:gridCol>
                <a:gridCol w="222079">
                  <a:extLst>
                    <a:ext uri="{9D8B030D-6E8A-4147-A177-3AD203B41FA5}">
                      <a16:colId xmlns:a16="http://schemas.microsoft.com/office/drawing/2014/main" val="3586185494"/>
                    </a:ext>
                  </a:extLst>
                </a:gridCol>
                <a:gridCol w="222079">
                  <a:extLst>
                    <a:ext uri="{9D8B030D-6E8A-4147-A177-3AD203B41FA5}">
                      <a16:colId xmlns:a16="http://schemas.microsoft.com/office/drawing/2014/main" val="3513683253"/>
                    </a:ext>
                  </a:extLst>
                </a:gridCol>
                <a:gridCol w="222079">
                  <a:extLst>
                    <a:ext uri="{9D8B030D-6E8A-4147-A177-3AD203B41FA5}">
                      <a16:colId xmlns:a16="http://schemas.microsoft.com/office/drawing/2014/main" val="1797145394"/>
                    </a:ext>
                  </a:extLst>
                </a:gridCol>
                <a:gridCol w="222079">
                  <a:extLst>
                    <a:ext uri="{9D8B030D-6E8A-4147-A177-3AD203B41FA5}">
                      <a16:colId xmlns:a16="http://schemas.microsoft.com/office/drawing/2014/main" val="33096850"/>
                    </a:ext>
                  </a:extLst>
                </a:gridCol>
                <a:gridCol w="222079">
                  <a:extLst>
                    <a:ext uri="{9D8B030D-6E8A-4147-A177-3AD203B41FA5}">
                      <a16:colId xmlns:a16="http://schemas.microsoft.com/office/drawing/2014/main" val="756431566"/>
                    </a:ext>
                  </a:extLst>
                </a:gridCol>
                <a:gridCol w="222079">
                  <a:extLst>
                    <a:ext uri="{9D8B030D-6E8A-4147-A177-3AD203B41FA5}">
                      <a16:colId xmlns:a16="http://schemas.microsoft.com/office/drawing/2014/main" val="2048299302"/>
                    </a:ext>
                  </a:extLst>
                </a:gridCol>
                <a:gridCol w="222079">
                  <a:extLst>
                    <a:ext uri="{9D8B030D-6E8A-4147-A177-3AD203B41FA5}">
                      <a16:colId xmlns:a16="http://schemas.microsoft.com/office/drawing/2014/main" val="2720124824"/>
                    </a:ext>
                  </a:extLst>
                </a:gridCol>
                <a:gridCol w="222079">
                  <a:extLst>
                    <a:ext uri="{9D8B030D-6E8A-4147-A177-3AD203B41FA5}">
                      <a16:colId xmlns:a16="http://schemas.microsoft.com/office/drawing/2014/main" val="2193565333"/>
                    </a:ext>
                  </a:extLst>
                </a:gridCol>
                <a:gridCol w="222079">
                  <a:extLst>
                    <a:ext uri="{9D8B030D-6E8A-4147-A177-3AD203B41FA5}">
                      <a16:colId xmlns:a16="http://schemas.microsoft.com/office/drawing/2014/main" val="1957517349"/>
                    </a:ext>
                  </a:extLst>
                </a:gridCol>
                <a:gridCol w="222079">
                  <a:extLst>
                    <a:ext uri="{9D8B030D-6E8A-4147-A177-3AD203B41FA5}">
                      <a16:colId xmlns:a16="http://schemas.microsoft.com/office/drawing/2014/main" val="3511493924"/>
                    </a:ext>
                  </a:extLst>
                </a:gridCol>
                <a:gridCol w="222079">
                  <a:extLst>
                    <a:ext uri="{9D8B030D-6E8A-4147-A177-3AD203B41FA5}">
                      <a16:colId xmlns:a16="http://schemas.microsoft.com/office/drawing/2014/main" val="803422541"/>
                    </a:ext>
                  </a:extLst>
                </a:gridCol>
                <a:gridCol w="222079">
                  <a:extLst>
                    <a:ext uri="{9D8B030D-6E8A-4147-A177-3AD203B41FA5}">
                      <a16:colId xmlns:a16="http://schemas.microsoft.com/office/drawing/2014/main" val="97341822"/>
                    </a:ext>
                  </a:extLst>
                </a:gridCol>
                <a:gridCol w="222079">
                  <a:extLst>
                    <a:ext uri="{9D8B030D-6E8A-4147-A177-3AD203B41FA5}">
                      <a16:colId xmlns:a16="http://schemas.microsoft.com/office/drawing/2014/main" val="4208092734"/>
                    </a:ext>
                  </a:extLst>
                </a:gridCol>
                <a:gridCol w="222079">
                  <a:extLst>
                    <a:ext uri="{9D8B030D-6E8A-4147-A177-3AD203B41FA5}">
                      <a16:colId xmlns:a16="http://schemas.microsoft.com/office/drawing/2014/main" val="2775012550"/>
                    </a:ext>
                  </a:extLst>
                </a:gridCol>
                <a:gridCol w="222079">
                  <a:extLst>
                    <a:ext uri="{9D8B030D-6E8A-4147-A177-3AD203B41FA5}">
                      <a16:colId xmlns:a16="http://schemas.microsoft.com/office/drawing/2014/main" val="79735639"/>
                    </a:ext>
                  </a:extLst>
                </a:gridCol>
                <a:gridCol w="222079">
                  <a:extLst>
                    <a:ext uri="{9D8B030D-6E8A-4147-A177-3AD203B41FA5}">
                      <a16:colId xmlns:a16="http://schemas.microsoft.com/office/drawing/2014/main" val="202646860"/>
                    </a:ext>
                  </a:extLst>
                </a:gridCol>
              </a:tblGrid>
              <a:tr h="160534">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905845224"/>
                  </a:ext>
                </a:extLst>
              </a:tr>
              <a:tr h="160534">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847997146"/>
                  </a:ext>
                </a:extLst>
              </a:tr>
              <a:tr h="160534">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15077450"/>
                  </a:ext>
                </a:extLst>
              </a:tr>
              <a:tr h="222810">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21-28</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1716118159"/>
                  </a:ext>
                </a:extLst>
              </a:tr>
              <a:tr h="160534">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824898441"/>
                  </a:ext>
                </a:extLst>
              </a:tr>
              <a:tr h="160534">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875613100"/>
                  </a:ext>
                </a:extLst>
              </a:tr>
              <a:tr h="160534">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469863779"/>
                  </a:ext>
                </a:extLst>
              </a:tr>
              <a:tr h="160534">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1778101"/>
                  </a:ext>
                </a:extLst>
              </a:tr>
              <a:tr h="160534">
                <a:tc rowSpan="3">
                  <a:txBody>
                    <a:bodyPr/>
                    <a:lstStyle/>
                    <a:p>
                      <a:pPr algn="ctr" fontAlgn="ctr"/>
                      <a:r>
                        <a:rPr lang="fr-FR" sz="900" b="1" i="0" u="none" strike="noStrike">
                          <a:solidFill>
                            <a:srgbClr val="FFFFFF"/>
                          </a:solidFill>
                          <a:effectLst/>
                          <a:latin typeface="Calibri" panose="020F0502020204030204" pitchFamily="34" charset="0"/>
                        </a:rPr>
                        <a:t>Sarclage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552672932"/>
                  </a:ext>
                </a:extLst>
              </a:tr>
              <a:tr h="160534">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430330210"/>
                  </a:ext>
                </a:extLst>
              </a:tr>
              <a:tr h="160534">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3e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873516357"/>
                  </a:ext>
                </a:extLst>
              </a:tr>
              <a:tr h="160534">
                <a:tc rowSpan="2">
                  <a:txBody>
                    <a:bodyPr/>
                    <a:lstStyle/>
                    <a:p>
                      <a:pPr algn="ctr" fontAlgn="ctr"/>
                      <a:r>
                        <a:rPr lang="fr-FR" sz="900" b="1" i="0" u="none" strike="noStrike">
                          <a:solidFill>
                            <a:srgbClr val="FFFFFF"/>
                          </a:solidFill>
                          <a:effectLst/>
                          <a:latin typeface="Calibri" panose="020F0502020204030204" pitchFamily="34" charset="0"/>
                        </a:rPr>
                        <a:t>Buttage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848360773"/>
                  </a:ext>
                </a:extLst>
              </a:tr>
              <a:tr h="160534">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531228484"/>
                  </a:ext>
                </a:extLst>
              </a:tr>
              <a:tr h="160534">
                <a:tc>
                  <a:txBody>
                    <a:bodyPr/>
                    <a:lstStyle/>
                    <a:p>
                      <a:pPr algn="ctr" fontAlgn="ctr"/>
                      <a:r>
                        <a:rPr lang="fr-FR" sz="900" b="1"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114091693"/>
                  </a:ext>
                </a:extLst>
              </a:tr>
              <a:tr h="160534">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575130733"/>
                  </a:ext>
                </a:extLst>
              </a:tr>
            </a:tbl>
          </a:graphicData>
        </a:graphic>
      </p:graphicFrame>
    </p:spTree>
    <p:extLst>
      <p:ext uri="{BB962C8B-B14F-4D97-AF65-F5344CB8AC3E}">
        <p14:creationId xmlns:p14="http://schemas.microsoft.com/office/powerpoint/2010/main" val="287546012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BETSIBOKA</a:t>
              </a: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BETSIBOKA</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21</a:t>
            </a:r>
          </a:p>
        </p:txBody>
      </p:sp>
      <p:graphicFrame>
        <p:nvGraphicFramePr>
          <p:cNvPr id="12" name="Table 11">
            <a:extLst>
              <a:ext uri="{FF2B5EF4-FFF2-40B4-BE49-F238E27FC236}">
                <a16:creationId xmlns:a16="http://schemas.microsoft.com/office/drawing/2014/main" id="{F95536F9-587B-CAFC-95AA-BF507A112C0C}"/>
              </a:ext>
            </a:extLst>
          </p:cNvPr>
          <p:cNvGraphicFramePr>
            <a:graphicFrameLocks noGrp="1"/>
          </p:cNvGraphicFramePr>
          <p:nvPr>
            <p:extLst>
              <p:ext uri="{D42A27DB-BD31-4B8C-83A1-F6EECF244321}">
                <p14:modId xmlns:p14="http://schemas.microsoft.com/office/powerpoint/2010/main" val="700804318"/>
              </p:ext>
            </p:extLst>
          </p:nvPr>
        </p:nvGraphicFramePr>
        <p:xfrm>
          <a:off x="2556779" y="562221"/>
          <a:ext cx="6821688" cy="2470276"/>
        </p:xfrm>
        <a:graphic>
          <a:graphicData uri="http://schemas.openxmlformats.org/drawingml/2006/table">
            <a:tbl>
              <a:tblPr/>
              <a:tblGrid>
                <a:gridCol w="745896">
                  <a:extLst>
                    <a:ext uri="{9D8B030D-6E8A-4147-A177-3AD203B41FA5}">
                      <a16:colId xmlns:a16="http://schemas.microsoft.com/office/drawing/2014/main" val="3477305812"/>
                    </a:ext>
                  </a:extLst>
                </a:gridCol>
                <a:gridCol w="745896">
                  <a:extLst>
                    <a:ext uri="{9D8B030D-6E8A-4147-A177-3AD203B41FA5}">
                      <a16:colId xmlns:a16="http://schemas.microsoft.com/office/drawing/2014/main" val="1666874726"/>
                    </a:ext>
                  </a:extLst>
                </a:gridCol>
                <a:gridCol w="222079">
                  <a:extLst>
                    <a:ext uri="{9D8B030D-6E8A-4147-A177-3AD203B41FA5}">
                      <a16:colId xmlns:a16="http://schemas.microsoft.com/office/drawing/2014/main" val="3312733849"/>
                    </a:ext>
                  </a:extLst>
                </a:gridCol>
                <a:gridCol w="222079">
                  <a:extLst>
                    <a:ext uri="{9D8B030D-6E8A-4147-A177-3AD203B41FA5}">
                      <a16:colId xmlns:a16="http://schemas.microsoft.com/office/drawing/2014/main" val="3828380229"/>
                    </a:ext>
                  </a:extLst>
                </a:gridCol>
                <a:gridCol w="222079">
                  <a:extLst>
                    <a:ext uri="{9D8B030D-6E8A-4147-A177-3AD203B41FA5}">
                      <a16:colId xmlns:a16="http://schemas.microsoft.com/office/drawing/2014/main" val="1614647745"/>
                    </a:ext>
                  </a:extLst>
                </a:gridCol>
                <a:gridCol w="222079">
                  <a:extLst>
                    <a:ext uri="{9D8B030D-6E8A-4147-A177-3AD203B41FA5}">
                      <a16:colId xmlns:a16="http://schemas.microsoft.com/office/drawing/2014/main" val="300116103"/>
                    </a:ext>
                  </a:extLst>
                </a:gridCol>
                <a:gridCol w="222079">
                  <a:extLst>
                    <a:ext uri="{9D8B030D-6E8A-4147-A177-3AD203B41FA5}">
                      <a16:colId xmlns:a16="http://schemas.microsoft.com/office/drawing/2014/main" val="546560308"/>
                    </a:ext>
                  </a:extLst>
                </a:gridCol>
                <a:gridCol w="222079">
                  <a:extLst>
                    <a:ext uri="{9D8B030D-6E8A-4147-A177-3AD203B41FA5}">
                      <a16:colId xmlns:a16="http://schemas.microsoft.com/office/drawing/2014/main" val="375861954"/>
                    </a:ext>
                  </a:extLst>
                </a:gridCol>
                <a:gridCol w="222079">
                  <a:extLst>
                    <a:ext uri="{9D8B030D-6E8A-4147-A177-3AD203B41FA5}">
                      <a16:colId xmlns:a16="http://schemas.microsoft.com/office/drawing/2014/main" val="3691258851"/>
                    </a:ext>
                  </a:extLst>
                </a:gridCol>
                <a:gridCol w="222079">
                  <a:extLst>
                    <a:ext uri="{9D8B030D-6E8A-4147-A177-3AD203B41FA5}">
                      <a16:colId xmlns:a16="http://schemas.microsoft.com/office/drawing/2014/main" val="1230464179"/>
                    </a:ext>
                  </a:extLst>
                </a:gridCol>
                <a:gridCol w="222079">
                  <a:extLst>
                    <a:ext uri="{9D8B030D-6E8A-4147-A177-3AD203B41FA5}">
                      <a16:colId xmlns:a16="http://schemas.microsoft.com/office/drawing/2014/main" val="3279317112"/>
                    </a:ext>
                  </a:extLst>
                </a:gridCol>
                <a:gridCol w="222079">
                  <a:extLst>
                    <a:ext uri="{9D8B030D-6E8A-4147-A177-3AD203B41FA5}">
                      <a16:colId xmlns:a16="http://schemas.microsoft.com/office/drawing/2014/main" val="1331592202"/>
                    </a:ext>
                  </a:extLst>
                </a:gridCol>
                <a:gridCol w="222079">
                  <a:extLst>
                    <a:ext uri="{9D8B030D-6E8A-4147-A177-3AD203B41FA5}">
                      <a16:colId xmlns:a16="http://schemas.microsoft.com/office/drawing/2014/main" val="2663319635"/>
                    </a:ext>
                  </a:extLst>
                </a:gridCol>
                <a:gridCol w="222079">
                  <a:extLst>
                    <a:ext uri="{9D8B030D-6E8A-4147-A177-3AD203B41FA5}">
                      <a16:colId xmlns:a16="http://schemas.microsoft.com/office/drawing/2014/main" val="3338033505"/>
                    </a:ext>
                  </a:extLst>
                </a:gridCol>
                <a:gridCol w="222079">
                  <a:extLst>
                    <a:ext uri="{9D8B030D-6E8A-4147-A177-3AD203B41FA5}">
                      <a16:colId xmlns:a16="http://schemas.microsoft.com/office/drawing/2014/main" val="17731369"/>
                    </a:ext>
                  </a:extLst>
                </a:gridCol>
                <a:gridCol w="222079">
                  <a:extLst>
                    <a:ext uri="{9D8B030D-6E8A-4147-A177-3AD203B41FA5}">
                      <a16:colId xmlns:a16="http://schemas.microsoft.com/office/drawing/2014/main" val="47997850"/>
                    </a:ext>
                  </a:extLst>
                </a:gridCol>
                <a:gridCol w="222079">
                  <a:extLst>
                    <a:ext uri="{9D8B030D-6E8A-4147-A177-3AD203B41FA5}">
                      <a16:colId xmlns:a16="http://schemas.microsoft.com/office/drawing/2014/main" val="2443235303"/>
                    </a:ext>
                  </a:extLst>
                </a:gridCol>
                <a:gridCol w="222079">
                  <a:extLst>
                    <a:ext uri="{9D8B030D-6E8A-4147-A177-3AD203B41FA5}">
                      <a16:colId xmlns:a16="http://schemas.microsoft.com/office/drawing/2014/main" val="2195785060"/>
                    </a:ext>
                  </a:extLst>
                </a:gridCol>
                <a:gridCol w="222079">
                  <a:extLst>
                    <a:ext uri="{9D8B030D-6E8A-4147-A177-3AD203B41FA5}">
                      <a16:colId xmlns:a16="http://schemas.microsoft.com/office/drawing/2014/main" val="1872500932"/>
                    </a:ext>
                  </a:extLst>
                </a:gridCol>
                <a:gridCol w="222079">
                  <a:extLst>
                    <a:ext uri="{9D8B030D-6E8A-4147-A177-3AD203B41FA5}">
                      <a16:colId xmlns:a16="http://schemas.microsoft.com/office/drawing/2014/main" val="801797474"/>
                    </a:ext>
                  </a:extLst>
                </a:gridCol>
                <a:gridCol w="222079">
                  <a:extLst>
                    <a:ext uri="{9D8B030D-6E8A-4147-A177-3AD203B41FA5}">
                      <a16:colId xmlns:a16="http://schemas.microsoft.com/office/drawing/2014/main" val="2836279478"/>
                    </a:ext>
                  </a:extLst>
                </a:gridCol>
                <a:gridCol w="222079">
                  <a:extLst>
                    <a:ext uri="{9D8B030D-6E8A-4147-A177-3AD203B41FA5}">
                      <a16:colId xmlns:a16="http://schemas.microsoft.com/office/drawing/2014/main" val="2181196644"/>
                    </a:ext>
                  </a:extLst>
                </a:gridCol>
                <a:gridCol w="222079">
                  <a:extLst>
                    <a:ext uri="{9D8B030D-6E8A-4147-A177-3AD203B41FA5}">
                      <a16:colId xmlns:a16="http://schemas.microsoft.com/office/drawing/2014/main" val="2388485476"/>
                    </a:ext>
                  </a:extLst>
                </a:gridCol>
                <a:gridCol w="222079">
                  <a:extLst>
                    <a:ext uri="{9D8B030D-6E8A-4147-A177-3AD203B41FA5}">
                      <a16:colId xmlns:a16="http://schemas.microsoft.com/office/drawing/2014/main" val="1165842264"/>
                    </a:ext>
                  </a:extLst>
                </a:gridCol>
                <a:gridCol w="222079">
                  <a:extLst>
                    <a:ext uri="{9D8B030D-6E8A-4147-A177-3AD203B41FA5}">
                      <a16:colId xmlns:a16="http://schemas.microsoft.com/office/drawing/2014/main" val="556426487"/>
                    </a:ext>
                  </a:extLst>
                </a:gridCol>
                <a:gridCol w="222079">
                  <a:extLst>
                    <a:ext uri="{9D8B030D-6E8A-4147-A177-3AD203B41FA5}">
                      <a16:colId xmlns:a16="http://schemas.microsoft.com/office/drawing/2014/main" val="1453095528"/>
                    </a:ext>
                  </a:extLst>
                </a:gridCol>
              </a:tblGrid>
              <a:tr h="163664">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839775630"/>
                  </a:ext>
                </a:extLst>
              </a:tr>
              <a:tr h="163664">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76312324"/>
                  </a:ext>
                </a:extLst>
              </a:tr>
              <a:tr h="180720">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971906344"/>
                  </a:ext>
                </a:extLst>
              </a:tr>
              <a:tr h="161924">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883247410"/>
                  </a:ext>
                </a:extLst>
              </a:tr>
              <a:tr h="163664">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397180007"/>
                  </a:ext>
                </a:extLst>
              </a:tr>
              <a:tr h="163664">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480747591"/>
                  </a:ext>
                </a:extLst>
              </a:tr>
              <a:tr h="163664">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92433072"/>
                  </a:ext>
                </a:extLst>
              </a:tr>
              <a:tr h="163664">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280330723"/>
                  </a:ext>
                </a:extLst>
              </a:tr>
              <a:tr h="163664">
                <a:tc rowSpan="3">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407395454"/>
                  </a:ext>
                </a:extLst>
              </a:tr>
              <a:tr h="163664">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695690553"/>
                  </a:ext>
                </a:extLst>
              </a:tr>
              <a:tr h="163664">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3e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096958832"/>
                  </a:ext>
                </a:extLst>
              </a:tr>
              <a:tr h="163664">
                <a:tc rowSpan="2">
                  <a:txBody>
                    <a:bodyPr/>
                    <a:lstStyle/>
                    <a:p>
                      <a:pPr algn="ctr" fontAlgn="ctr"/>
                      <a:r>
                        <a:rPr lang="fr-FR" sz="900" b="1" i="0" u="none" strike="noStrike" dirty="0">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516895722"/>
                  </a:ext>
                </a:extLst>
              </a:tr>
              <a:tr h="163664">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642228100"/>
                  </a:ext>
                </a:extLst>
              </a:tr>
              <a:tr h="163664">
                <a:tc>
                  <a:txBody>
                    <a:bodyPr/>
                    <a:lstStyle/>
                    <a:p>
                      <a:pPr algn="ctr" fontAlgn="ctr"/>
                      <a:r>
                        <a:rPr lang="fr-FR" sz="900" b="1"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00599211"/>
                  </a:ext>
                </a:extLst>
              </a:tr>
              <a:tr h="163664">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199436860"/>
                  </a:ext>
                </a:extLst>
              </a:tr>
            </a:tbl>
          </a:graphicData>
        </a:graphic>
      </p:graphicFrame>
      <p:graphicFrame>
        <p:nvGraphicFramePr>
          <p:cNvPr id="15" name="Table 14">
            <a:extLst>
              <a:ext uri="{FF2B5EF4-FFF2-40B4-BE49-F238E27FC236}">
                <a16:creationId xmlns:a16="http://schemas.microsoft.com/office/drawing/2014/main" id="{80AD2C9F-FEB4-4916-8373-A00F27213802}"/>
              </a:ext>
            </a:extLst>
          </p:cNvPr>
          <p:cNvGraphicFramePr>
            <a:graphicFrameLocks noGrp="1"/>
          </p:cNvGraphicFramePr>
          <p:nvPr>
            <p:extLst>
              <p:ext uri="{D42A27DB-BD31-4B8C-83A1-F6EECF244321}">
                <p14:modId xmlns:p14="http://schemas.microsoft.com/office/powerpoint/2010/main" val="944115442"/>
              </p:ext>
            </p:extLst>
          </p:nvPr>
        </p:nvGraphicFramePr>
        <p:xfrm>
          <a:off x="2556779" y="3553932"/>
          <a:ext cx="6821688" cy="2470274"/>
        </p:xfrm>
        <a:graphic>
          <a:graphicData uri="http://schemas.openxmlformats.org/drawingml/2006/table">
            <a:tbl>
              <a:tblPr/>
              <a:tblGrid>
                <a:gridCol w="745896">
                  <a:extLst>
                    <a:ext uri="{9D8B030D-6E8A-4147-A177-3AD203B41FA5}">
                      <a16:colId xmlns:a16="http://schemas.microsoft.com/office/drawing/2014/main" val="597385736"/>
                    </a:ext>
                  </a:extLst>
                </a:gridCol>
                <a:gridCol w="745896">
                  <a:extLst>
                    <a:ext uri="{9D8B030D-6E8A-4147-A177-3AD203B41FA5}">
                      <a16:colId xmlns:a16="http://schemas.microsoft.com/office/drawing/2014/main" val="2360452994"/>
                    </a:ext>
                  </a:extLst>
                </a:gridCol>
                <a:gridCol w="222079">
                  <a:extLst>
                    <a:ext uri="{9D8B030D-6E8A-4147-A177-3AD203B41FA5}">
                      <a16:colId xmlns:a16="http://schemas.microsoft.com/office/drawing/2014/main" val="811373974"/>
                    </a:ext>
                  </a:extLst>
                </a:gridCol>
                <a:gridCol w="222079">
                  <a:extLst>
                    <a:ext uri="{9D8B030D-6E8A-4147-A177-3AD203B41FA5}">
                      <a16:colId xmlns:a16="http://schemas.microsoft.com/office/drawing/2014/main" val="565574240"/>
                    </a:ext>
                  </a:extLst>
                </a:gridCol>
                <a:gridCol w="222079">
                  <a:extLst>
                    <a:ext uri="{9D8B030D-6E8A-4147-A177-3AD203B41FA5}">
                      <a16:colId xmlns:a16="http://schemas.microsoft.com/office/drawing/2014/main" val="587109391"/>
                    </a:ext>
                  </a:extLst>
                </a:gridCol>
                <a:gridCol w="222079">
                  <a:extLst>
                    <a:ext uri="{9D8B030D-6E8A-4147-A177-3AD203B41FA5}">
                      <a16:colId xmlns:a16="http://schemas.microsoft.com/office/drawing/2014/main" val="3099707952"/>
                    </a:ext>
                  </a:extLst>
                </a:gridCol>
                <a:gridCol w="222079">
                  <a:extLst>
                    <a:ext uri="{9D8B030D-6E8A-4147-A177-3AD203B41FA5}">
                      <a16:colId xmlns:a16="http://schemas.microsoft.com/office/drawing/2014/main" val="648197436"/>
                    </a:ext>
                  </a:extLst>
                </a:gridCol>
                <a:gridCol w="222079">
                  <a:extLst>
                    <a:ext uri="{9D8B030D-6E8A-4147-A177-3AD203B41FA5}">
                      <a16:colId xmlns:a16="http://schemas.microsoft.com/office/drawing/2014/main" val="317072634"/>
                    </a:ext>
                  </a:extLst>
                </a:gridCol>
                <a:gridCol w="222079">
                  <a:extLst>
                    <a:ext uri="{9D8B030D-6E8A-4147-A177-3AD203B41FA5}">
                      <a16:colId xmlns:a16="http://schemas.microsoft.com/office/drawing/2014/main" val="242271218"/>
                    </a:ext>
                  </a:extLst>
                </a:gridCol>
                <a:gridCol w="222079">
                  <a:extLst>
                    <a:ext uri="{9D8B030D-6E8A-4147-A177-3AD203B41FA5}">
                      <a16:colId xmlns:a16="http://schemas.microsoft.com/office/drawing/2014/main" val="517234820"/>
                    </a:ext>
                  </a:extLst>
                </a:gridCol>
                <a:gridCol w="222079">
                  <a:extLst>
                    <a:ext uri="{9D8B030D-6E8A-4147-A177-3AD203B41FA5}">
                      <a16:colId xmlns:a16="http://schemas.microsoft.com/office/drawing/2014/main" val="3665707628"/>
                    </a:ext>
                  </a:extLst>
                </a:gridCol>
                <a:gridCol w="222079">
                  <a:extLst>
                    <a:ext uri="{9D8B030D-6E8A-4147-A177-3AD203B41FA5}">
                      <a16:colId xmlns:a16="http://schemas.microsoft.com/office/drawing/2014/main" val="2916789029"/>
                    </a:ext>
                  </a:extLst>
                </a:gridCol>
                <a:gridCol w="222079">
                  <a:extLst>
                    <a:ext uri="{9D8B030D-6E8A-4147-A177-3AD203B41FA5}">
                      <a16:colId xmlns:a16="http://schemas.microsoft.com/office/drawing/2014/main" val="3372507780"/>
                    </a:ext>
                  </a:extLst>
                </a:gridCol>
                <a:gridCol w="222079">
                  <a:extLst>
                    <a:ext uri="{9D8B030D-6E8A-4147-A177-3AD203B41FA5}">
                      <a16:colId xmlns:a16="http://schemas.microsoft.com/office/drawing/2014/main" val="1495266065"/>
                    </a:ext>
                  </a:extLst>
                </a:gridCol>
                <a:gridCol w="222079">
                  <a:extLst>
                    <a:ext uri="{9D8B030D-6E8A-4147-A177-3AD203B41FA5}">
                      <a16:colId xmlns:a16="http://schemas.microsoft.com/office/drawing/2014/main" val="583457845"/>
                    </a:ext>
                  </a:extLst>
                </a:gridCol>
                <a:gridCol w="222079">
                  <a:extLst>
                    <a:ext uri="{9D8B030D-6E8A-4147-A177-3AD203B41FA5}">
                      <a16:colId xmlns:a16="http://schemas.microsoft.com/office/drawing/2014/main" val="2419227802"/>
                    </a:ext>
                  </a:extLst>
                </a:gridCol>
                <a:gridCol w="222079">
                  <a:extLst>
                    <a:ext uri="{9D8B030D-6E8A-4147-A177-3AD203B41FA5}">
                      <a16:colId xmlns:a16="http://schemas.microsoft.com/office/drawing/2014/main" val="1541188844"/>
                    </a:ext>
                  </a:extLst>
                </a:gridCol>
                <a:gridCol w="222079">
                  <a:extLst>
                    <a:ext uri="{9D8B030D-6E8A-4147-A177-3AD203B41FA5}">
                      <a16:colId xmlns:a16="http://schemas.microsoft.com/office/drawing/2014/main" val="3314514128"/>
                    </a:ext>
                  </a:extLst>
                </a:gridCol>
                <a:gridCol w="222079">
                  <a:extLst>
                    <a:ext uri="{9D8B030D-6E8A-4147-A177-3AD203B41FA5}">
                      <a16:colId xmlns:a16="http://schemas.microsoft.com/office/drawing/2014/main" val="2349654771"/>
                    </a:ext>
                  </a:extLst>
                </a:gridCol>
                <a:gridCol w="222079">
                  <a:extLst>
                    <a:ext uri="{9D8B030D-6E8A-4147-A177-3AD203B41FA5}">
                      <a16:colId xmlns:a16="http://schemas.microsoft.com/office/drawing/2014/main" val="2506499822"/>
                    </a:ext>
                  </a:extLst>
                </a:gridCol>
                <a:gridCol w="222079">
                  <a:extLst>
                    <a:ext uri="{9D8B030D-6E8A-4147-A177-3AD203B41FA5}">
                      <a16:colId xmlns:a16="http://schemas.microsoft.com/office/drawing/2014/main" val="3835022383"/>
                    </a:ext>
                  </a:extLst>
                </a:gridCol>
                <a:gridCol w="222079">
                  <a:extLst>
                    <a:ext uri="{9D8B030D-6E8A-4147-A177-3AD203B41FA5}">
                      <a16:colId xmlns:a16="http://schemas.microsoft.com/office/drawing/2014/main" val="2603942693"/>
                    </a:ext>
                  </a:extLst>
                </a:gridCol>
                <a:gridCol w="222079">
                  <a:extLst>
                    <a:ext uri="{9D8B030D-6E8A-4147-A177-3AD203B41FA5}">
                      <a16:colId xmlns:a16="http://schemas.microsoft.com/office/drawing/2014/main" val="1141831597"/>
                    </a:ext>
                  </a:extLst>
                </a:gridCol>
                <a:gridCol w="222079">
                  <a:extLst>
                    <a:ext uri="{9D8B030D-6E8A-4147-A177-3AD203B41FA5}">
                      <a16:colId xmlns:a16="http://schemas.microsoft.com/office/drawing/2014/main" val="894082417"/>
                    </a:ext>
                  </a:extLst>
                </a:gridCol>
                <a:gridCol w="222079">
                  <a:extLst>
                    <a:ext uri="{9D8B030D-6E8A-4147-A177-3AD203B41FA5}">
                      <a16:colId xmlns:a16="http://schemas.microsoft.com/office/drawing/2014/main" val="2148345620"/>
                    </a:ext>
                  </a:extLst>
                </a:gridCol>
                <a:gridCol w="222079">
                  <a:extLst>
                    <a:ext uri="{9D8B030D-6E8A-4147-A177-3AD203B41FA5}">
                      <a16:colId xmlns:a16="http://schemas.microsoft.com/office/drawing/2014/main" val="4230083664"/>
                    </a:ext>
                  </a:extLst>
                </a:gridCol>
              </a:tblGrid>
              <a:tr h="164360">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Locale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429023434"/>
                  </a:ext>
                </a:extLst>
              </a:tr>
              <a:tr h="164360">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Long</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48893669"/>
                  </a:ext>
                </a:extLst>
              </a:tr>
              <a:tr h="181489">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495577781"/>
                  </a:ext>
                </a:extLst>
              </a:tr>
              <a:tr h="152105">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2714922004"/>
                  </a:ext>
                </a:extLst>
              </a:tr>
              <a:tr h="164360">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571844832"/>
                  </a:ext>
                </a:extLst>
              </a:tr>
              <a:tr h="164360">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639991267"/>
                  </a:ext>
                </a:extLst>
              </a:tr>
              <a:tr h="164360">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680991535"/>
                  </a:ext>
                </a:extLst>
              </a:tr>
              <a:tr h="16436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723506485"/>
                  </a:ext>
                </a:extLst>
              </a:tr>
              <a:tr h="164360">
                <a:tc rowSpan="3">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975793043"/>
                  </a:ext>
                </a:extLst>
              </a:tr>
              <a:tr h="16436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82909514"/>
                  </a:ext>
                </a:extLst>
              </a:tr>
              <a:tr h="16436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3e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08184907"/>
                  </a:ext>
                </a:extLst>
              </a:tr>
              <a:tr h="164360">
                <a:tc rowSpan="2">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771140791"/>
                  </a:ext>
                </a:extLst>
              </a:tr>
              <a:tr h="16436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407429698"/>
                  </a:ext>
                </a:extLst>
              </a:tr>
              <a:tr h="164360">
                <a:tc>
                  <a:txBody>
                    <a:bodyPr/>
                    <a:lstStyle/>
                    <a:p>
                      <a:pPr algn="ctr" fontAlgn="ctr"/>
                      <a:r>
                        <a:rPr lang="fr-FR" sz="900" b="1"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796046569"/>
                  </a:ext>
                </a:extLst>
              </a:tr>
              <a:tr h="164360">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23250464"/>
                  </a:ext>
                </a:extLst>
              </a:tr>
            </a:tbl>
          </a:graphicData>
        </a:graphic>
      </p:graphicFrame>
    </p:spTree>
    <p:extLst>
      <p:ext uri="{BB962C8B-B14F-4D97-AF65-F5344CB8AC3E}">
        <p14:creationId xmlns:p14="http://schemas.microsoft.com/office/powerpoint/2010/main" val="400941639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BOENY</a:t>
              </a: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BOENY</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22</a:t>
            </a:r>
          </a:p>
        </p:txBody>
      </p:sp>
      <p:graphicFrame>
        <p:nvGraphicFramePr>
          <p:cNvPr id="13" name="Table 12">
            <a:extLst>
              <a:ext uri="{FF2B5EF4-FFF2-40B4-BE49-F238E27FC236}">
                <a16:creationId xmlns:a16="http://schemas.microsoft.com/office/drawing/2014/main" id="{748C1A61-A9FB-E2ED-496E-B97FE8239A88}"/>
              </a:ext>
            </a:extLst>
          </p:cNvPr>
          <p:cNvGraphicFramePr>
            <a:graphicFrameLocks noGrp="1"/>
          </p:cNvGraphicFramePr>
          <p:nvPr>
            <p:extLst>
              <p:ext uri="{D42A27DB-BD31-4B8C-83A1-F6EECF244321}">
                <p14:modId xmlns:p14="http://schemas.microsoft.com/office/powerpoint/2010/main" val="3219460582"/>
              </p:ext>
            </p:extLst>
          </p:nvPr>
        </p:nvGraphicFramePr>
        <p:xfrm>
          <a:off x="2556779" y="562220"/>
          <a:ext cx="6821688" cy="2470270"/>
        </p:xfrm>
        <a:graphic>
          <a:graphicData uri="http://schemas.openxmlformats.org/drawingml/2006/table">
            <a:tbl>
              <a:tblPr/>
              <a:tblGrid>
                <a:gridCol w="745896">
                  <a:extLst>
                    <a:ext uri="{9D8B030D-6E8A-4147-A177-3AD203B41FA5}">
                      <a16:colId xmlns:a16="http://schemas.microsoft.com/office/drawing/2014/main" val="2733197711"/>
                    </a:ext>
                  </a:extLst>
                </a:gridCol>
                <a:gridCol w="745896">
                  <a:extLst>
                    <a:ext uri="{9D8B030D-6E8A-4147-A177-3AD203B41FA5}">
                      <a16:colId xmlns:a16="http://schemas.microsoft.com/office/drawing/2014/main" val="2397389819"/>
                    </a:ext>
                  </a:extLst>
                </a:gridCol>
                <a:gridCol w="222079">
                  <a:extLst>
                    <a:ext uri="{9D8B030D-6E8A-4147-A177-3AD203B41FA5}">
                      <a16:colId xmlns:a16="http://schemas.microsoft.com/office/drawing/2014/main" val="3263864292"/>
                    </a:ext>
                  </a:extLst>
                </a:gridCol>
                <a:gridCol w="222079">
                  <a:extLst>
                    <a:ext uri="{9D8B030D-6E8A-4147-A177-3AD203B41FA5}">
                      <a16:colId xmlns:a16="http://schemas.microsoft.com/office/drawing/2014/main" val="2836914001"/>
                    </a:ext>
                  </a:extLst>
                </a:gridCol>
                <a:gridCol w="222079">
                  <a:extLst>
                    <a:ext uri="{9D8B030D-6E8A-4147-A177-3AD203B41FA5}">
                      <a16:colId xmlns:a16="http://schemas.microsoft.com/office/drawing/2014/main" val="1295349429"/>
                    </a:ext>
                  </a:extLst>
                </a:gridCol>
                <a:gridCol w="222079">
                  <a:extLst>
                    <a:ext uri="{9D8B030D-6E8A-4147-A177-3AD203B41FA5}">
                      <a16:colId xmlns:a16="http://schemas.microsoft.com/office/drawing/2014/main" val="3230512567"/>
                    </a:ext>
                  </a:extLst>
                </a:gridCol>
                <a:gridCol w="222079">
                  <a:extLst>
                    <a:ext uri="{9D8B030D-6E8A-4147-A177-3AD203B41FA5}">
                      <a16:colId xmlns:a16="http://schemas.microsoft.com/office/drawing/2014/main" val="392955872"/>
                    </a:ext>
                  </a:extLst>
                </a:gridCol>
                <a:gridCol w="222079">
                  <a:extLst>
                    <a:ext uri="{9D8B030D-6E8A-4147-A177-3AD203B41FA5}">
                      <a16:colId xmlns:a16="http://schemas.microsoft.com/office/drawing/2014/main" val="3575686300"/>
                    </a:ext>
                  </a:extLst>
                </a:gridCol>
                <a:gridCol w="222079">
                  <a:extLst>
                    <a:ext uri="{9D8B030D-6E8A-4147-A177-3AD203B41FA5}">
                      <a16:colId xmlns:a16="http://schemas.microsoft.com/office/drawing/2014/main" val="2699007451"/>
                    </a:ext>
                  </a:extLst>
                </a:gridCol>
                <a:gridCol w="222079">
                  <a:extLst>
                    <a:ext uri="{9D8B030D-6E8A-4147-A177-3AD203B41FA5}">
                      <a16:colId xmlns:a16="http://schemas.microsoft.com/office/drawing/2014/main" val="2955656168"/>
                    </a:ext>
                  </a:extLst>
                </a:gridCol>
                <a:gridCol w="222079">
                  <a:extLst>
                    <a:ext uri="{9D8B030D-6E8A-4147-A177-3AD203B41FA5}">
                      <a16:colId xmlns:a16="http://schemas.microsoft.com/office/drawing/2014/main" val="1654214172"/>
                    </a:ext>
                  </a:extLst>
                </a:gridCol>
                <a:gridCol w="222079">
                  <a:extLst>
                    <a:ext uri="{9D8B030D-6E8A-4147-A177-3AD203B41FA5}">
                      <a16:colId xmlns:a16="http://schemas.microsoft.com/office/drawing/2014/main" val="3101117493"/>
                    </a:ext>
                  </a:extLst>
                </a:gridCol>
                <a:gridCol w="222079">
                  <a:extLst>
                    <a:ext uri="{9D8B030D-6E8A-4147-A177-3AD203B41FA5}">
                      <a16:colId xmlns:a16="http://schemas.microsoft.com/office/drawing/2014/main" val="61544525"/>
                    </a:ext>
                  </a:extLst>
                </a:gridCol>
                <a:gridCol w="222079">
                  <a:extLst>
                    <a:ext uri="{9D8B030D-6E8A-4147-A177-3AD203B41FA5}">
                      <a16:colId xmlns:a16="http://schemas.microsoft.com/office/drawing/2014/main" val="1608713145"/>
                    </a:ext>
                  </a:extLst>
                </a:gridCol>
                <a:gridCol w="222079">
                  <a:extLst>
                    <a:ext uri="{9D8B030D-6E8A-4147-A177-3AD203B41FA5}">
                      <a16:colId xmlns:a16="http://schemas.microsoft.com/office/drawing/2014/main" val="3511001342"/>
                    </a:ext>
                  </a:extLst>
                </a:gridCol>
                <a:gridCol w="222079">
                  <a:extLst>
                    <a:ext uri="{9D8B030D-6E8A-4147-A177-3AD203B41FA5}">
                      <a16:colId xmlns:a16="http://schemas.microsoft.com/office/drawing/2014/main" val="939552553"/>
                    </a:ext>
                  </a:extLst>
                </a:gridCol>
                <a:gridCol w="222079">
                  <a:extLst>
                    <a:ext uri="{9D8B030D-6E8A-4147-A177-3AD203B41FA5}">
                      <a16:colId xmlns:a16="http://schemas.microsoft.com/office/drawing/2014/main" val="2324885652"/>
                    </a:ext>
                  </a:extLst>
                </a:gridCol>
                <a:gridCol w="222079">
                  <a:extLst>
                    <a:ext uri="{9D8B030D-6E8A-4147-A177-3AD203B41FA5}">
                      <a16:colId xmlns:a16="http://schemas.microsoft.com/office/drawing/2014/main" val="753556807"/>
                    </a:ext>
                  </a:extLst>
                </a:gridCol>
                <a:gridCol w="222079">
                  <a:extLst>
                    <a:ext uri="{9D8B030D-6E8A-4147-A177-3AD203B41FA5}">
                      <a16:colId xmlns:a16="http://schemas.microsoft.com/office/drawing/2014/main" val="4247776526"/>
                    </a:ext>
                  </a:extLst>
                </a:gridCol>
                <a:gridCol w="222079">
                  <a:extLst>
                    <a:ext uri="{9D8B030D-6E8A-4147-A177-3AD203B41FA5}">
                      <a16:colId xmlns:a16="http://schemas.microsoft.com/office/drawing/2014/main" val="3950760431"/>
                    </a:ext>
                  </a:extLst>
                </a:gridCol>
                <a:gridCol w="222079">
                  <a:extLst>
                    <a:ext uri="{9D8B030D-6E8A-4147-A177-3AD203B41FA5}">
                      <a16:colId xmlns:a16="http://schemas.microsoft.com/office/drawing/2014/main" val="3189259172"/>
                    </a:ext>
                  </a:extLst>
                </a:gridCol>
                <a:gridCol w="222079">
                  <a:extLst>
                    <a:ext uri="{9D8B030D-6E8A-4147-A177-3AD203B41FA5}">
                      <a16:colId xmlns:a16="http://schemas.microsoft.com/office/drawing/2014/main" val="2655213942"/>
                    </a:ext>
                  </a:extLst>
                </a:gridCol>
                <a:gridCol w="222079">
                  <a:extLst>
                    <a:ext uri="{9D8B030D-6E8A-4147-A177-3AD203B41FA5}">
                      <a16:colId xmlns:a16="http://schemas.microsoft.com/office/drawing/2014/main" val="1832302803"/>
                    </a:ext>
                  </a:extLst>
                </a:gridCol>
                <a:gridCol w="222079">
                  <a:extLst>
                    <a:ext uri="{9D8B030D-6E8A-4147-A177-3AD203B41FA5}">
                      <a16:colId xmlns:a16="http://schemas.microsoft.com/office/drawing/2014/main" val="654661553"/>
                    </a:ext>
                  </a:extLst>
                </a:gridCol>
                <a:gridCol w="222079">
                  <a:extLst>
                    <a:ext uri="{9D8B030D-6E8A-4147-A177-3AD203B41FA5}">
                      <a16:colId xmlns:a16="http://schemas.microsoft.com/office/drawing/2014/main" val="962836273"/>
                    </a:ext>
                  </a:extLst>
                </a:gridCol>
                <a:gridCol w="222079">
                  <a:extLst>
                    <a:ext uri="{9D8B030D-6E8A-4147-A177-3AD203B41FA5}">
                      <a16:colId xmlns:a16="http://schemas.microsoft.com/office/drawing/2014/main" val="3486748865"/>
                    </a:ext>
                  </a:extLst>
                </a:gridCol>
              </a:tblGrid>
              <a:tr h="203745">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694046472"/>
                  </a:ext>
                </a:extLst>
              </a:tr>
              <a:tr h="203745">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938957555"/>
                  </a:ext>
                </a:extLst>
              </a:tr>
              <a:tr h="212917">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205884498"/>
                  </a:ext>
                </a:extLst>
              </a:tr>
              <a:tr h="183025">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2810502137"/>
                  </a:ext>
                </a:extLst>
              </a:tr>
              <a:tr h="203745">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dirty="0">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27275117"/>
                  </a:ext>
                </a:extLst>
              </a:tr>
              <a:tr h="203745">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770181240"/>
                  </a:ext>
                </a:extLst>
              </a:tr>
              <a:tr h="203745">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14110465"/>
                  </a:ext>
                </a:extLst>
              </a:tr>
              <a:tr h="203745">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653461314"/>
                  </a:ext>
                </a:extLst>
              </a:tr>
              <a:tr h="203745">
                <a:tc rowSpan="2">
                  <a:txBody>
                    <a:bodyPr/>
                    <a:lstStyle/>
                    <a:p>
                      <a:pPr algn="ctr" fontAlgn="ctr"/>
                      <a:r>
                        <a:rPr lang="fr-FR" sz="900" b="1" i="0" u="none" strike="noStrike" dirty="0">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120990818"/>
                  </a:ext>
                </a:extLst>
              </a:tr>
              <a:tr h="203745">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993535557"/>
                  </a:ext>
                </a:extLst>
              </a:tr>
              <a:tr h="240623">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370204205"/>
                  </a:ext>
                </a:extLst>
              </a:tr>
              <a:tr h="203745">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21930386"/>
                  </a:ext>
                </a:extLst>
              </a:tr>
            </a:tbl>
          </a:graphicData>
        </a:graphic>
      </p:graphicFrame>
      <p:graphicFrame>
        <p:nvGraphicFramePr>
          <p:cNvPr id="16" name="Table 15">
            <a:extLst>
              <a:ext uri="{FF2B5EF4-FFF2-40B4-BE49-F238E27FC236}">
                <a16:creationId xmlns:a16="http://schemas.microsoft.com/office/drawing/2014/main" id="{0DF5C70A-4E48-7EBF-DF41-407151600915}"/>
              </a:ext>
            </a:extLst>
          </p:cNvPr>
          <p:cNvGraphicFramePr>
            <a:graphicFrameLocks noGrp="1"/>
          </p:cNvGraphicFramePr>
          <p:nvPr>
            <p:extLst>
              <p:ext uri="{D42A27DB-BD31-4B8C-83A1-F6EECF244321}">
                <p14:modId xmlns:p14="http://schemas.microsoft.com/office/powerpoint/2010/main" val="4228440942"/>
              </p:ext>
            </p:extLst>
          </p:nvPr>
        </p:nvGraphicFramePr>
        <p:xfrm>
          <a:off x="2556776" y="3553932"/>
          <a:ext cx="6821688" cy="2470271"/>
        </p:xfrm>
        <a:graphic>
          <a:graphicData uri="http://schemas.openxmlformats.org/drawingml/2006/table">
            <a:tbl>
              <a:tblPr/>
              <a:tblGrid>
                <a:gridCol w="745896">
                  <a:extLst>
                    <a:ext uri="{9D8B030D-6E8A-4147-A177-3AD203B41FA5}">
                      <a16:colId xmlns:a16="http://schemas.microsoft.com/office/drawing/2014/main" val="1819887438"/>
                    </a:ext>
                  </a:extLst>
                </a:gridCol>
                <a:gridCol w="745896">
                  <a:extLst>
                    <a:ext uri="{9D8B030D-6E8A-4147-A177-3AD203B41FA5}">
                      <a16:colId xmlns:a16="http://schemas.microsoft.com/office/drawing/2014/main" val="2912670748"/>
                    </a:ext>
                  </a:extLst>
                </a:gridCol>
                <a:gridCol w="222079">
                  <a:extLst>
                    <a:ext uri="{9D8B030D-6E8A-4147-A177-3AD203B41FA5}">
                      <a16:colId xmlns:a16="http://schemas.microsoft.com/office/drawing/2014/main" val="2536952196"/>
                    </a:ext>
                  </a:extLst>
                </a:gridCol>
                <a:gridCol w="222079">
                  <a:extLst>
                    <a:ext uri="{9D8B030D-6E8A-4147-A177-3AD203B41FA5}">
                      <a16:colId xmlns:a16="http://schemas.microsoft.com/office/drawing/2014/main" val="2267349906"/>
                    </a:ext>
                  </a:extLst>
                </a:gridCol>
                <a:gridCol w="222079">
                  <a:extLst>
                    <a:ext uri="{9D8B030D-6E8A-4147-A177-3AD203B41FA5}">
                      <a16:colId xmlns:a16="http://schemas.microsoft.com/office/drawing/2014/main" val="1411275062"/>
                    </a:ext>
                  </a:extLst>
                </a:gridCol>
                <a:gridCol w="222079">
                  <a:extLst>
                    <a:ext uri="{9D8B030D-6E8A-4147-A177-3AD203B41FA5}">
                      <a16:colId xmlns:a16="http://schemas.microsoft.com/office/drawing/2014/main" val="1186977118"/>
                    </a:ext>
                  </a:extLst>
                </a:gridCol>
                <a:gridCol w="222079">
                  <a:extLst>
                    <a:ext uri="{9D8B030D-6E8A-4147-A177-3AD203B41FA5}">
                      <a16:colId xmlns:a16="http://schemas.microsoft.com/office/drawing/2014/main" val="3814991901"/>
                    </a:ext>
                  </a:extLst>
                </a:gridCol>
                <a:gridCol w="222079">
                  <a:extLst>
                    <a:ext uri="{9D8B030D-6E8A-4147-A177-3AD203B41FA5}">
                      <a16:colId xmlns:a16="http://schemas.microsoft.com/office/drawing/2014/main" val="1113740547"/>
                    </a:ext>
                  </a:extLst>
                </a:gridCol>
                <a:gridCol w="222079">
                  <a:extLst>
                    <a:ext uri="{9D8B030D-6E8A-4147-A177-3AD203B41FA5}">
                      <a16:colId xmlns:a16="http://schemas.microsoft.com/office/drawing/2014/main" val="3715186696"/>
                    </a:ext>
                  </a:extLst>
                </a:gridCol>
                <a:gridCol w="222079">
                  <a:extLst>
                    <a:ext uri="{9D8B030D-6E8A-4147-A177-3AD203B41FA5}">
                      <a16:colId xmlns:a16="http://schemas.microsoft.com/office/drawing/2014/main" val="512090568"/>
                    </a:ext>
                  </a:extLst>
                </a:gridCol>
                <a:gridCol w="222079">
                  <a:extLst>
                    <a:ext uri="{9D8B030D-6E8A-4147-A177-3AD203B41FA5}">
                      <a16:colId xmlns:a16="http://schemas.microsoft.com/office/drawing/2014/main" val="2103416008"/>
                    </a:ext>
                  </a:extLst>
                </a:gridCol>
                <a:gridCol w="222079">
                  <a:extLst>
                    <a:ext uri="{9D8B030D-6E8A-4147-A177-3AD203B41FA5}">
                      <a16:colId xmlns:a16="http://schemas.microsoft.com/office/drawing/2014/main" val="1955809969"/>
                    </a:ext>
                  </a:extLst>
                </a:gridCol>
                <a:gridCol w="222079">
                  <a:extLst>
                    <a:ext uri="{9D8B030D-6E8A-4147-A177-3AD203B41FA5}">
                      <a16:colId xmlns:a16="http://schemas.microsoft.com/office/drawing/2014/main" val="4015722770"/>
                    </a:ext>
                  </a:extLst>
                </a:gridCol>
                <a:gridCol w="222079">
                  <a:extLst>
                    <a:ext uri="{9D8B030D-6E8A-4147-A177-3AD203B41FA5}">
                      <a16:colId xmlns:a16="http://schemas.microsoft.com/office/drawing/2014/main" val="2097085475"/>
                    </a:ext>
                  </a:extLst>
                </a:gridCol>
                <a:gridCol w="222079">
                  <a:extLst>
                    <a:ext uri="{9D8B030D-6E8A-4147-A177-3AD203B41FA5}">
                      <a16:colId xmlns:a16="http://schemas.microsoft.com/office/drawing/2014/main" val="76123673"/>
                    </a:ext>
                  </a:extLst>
                </a:gridCol>
                <a:gridCol w="222079">
                  <a:extLst>
                    <a:ext uri="{9D8B030D-6E8A-4147-A177-3AD203B41FA5}">
                      <a16:colId xmlns:a16="http://schemas.microsoft.com/office/drawing/2014/main" val="1060785920"/>
                    </a:ext>
                  </a:extLst>
                </a:gridCol>
                <a:gridCol w="222079">
                  <a:extLst>
                    <a:ext uri="{9D8B030D-6E8A-4147-A177-3AD203B41FA5}">
                      <a16:colId xmlns:a16="http://schemas.microsoft.com/office/drawing/2014/main" val="510908543"/>
                    </a:ext>
                  </a:extLst>
                </a:gridCol>
                <a:gridCol w="222079">
                  <a:extLst>
                    <a:ext uri="{9D8B030D-6E8A-4147-A177-3AD203B41FA5}">
                      <a16:colId xmlns:a16="http://schemas.microsoft.com/office/drawing/2014/main" val="10109694"/>
                    </a:ext>
                  </a:extLst>
                </a:gridCol>
                <a:gridCol w="222079">
                  <a:extLst>
                    <a:ext uri="{9D8B030D-6E8A-4147-A177-3AD203B41FA5}">
                      <a16:colId xmlns:a16="http://schemas.microsoft.com/office/drawing/2014/main" val="1673439221"/>
                    </a:ext>
                  </a:extLst>
                </a:gridCol>
                <a:gridCol w="222079">
                  <a:extLst>
                    <a:ext uri="{9D8B030D-6E8A-4147-A177-3AD203B41FA5}">
                      <a16:colId xmlns:a16="http://schemas.microsoft.com/office/drawing/2014/main" val="4039480931"/>
                    </a:ext>
                  </a:extLst>
                </a:gridCol>
                <a:gridCol w="222079">
                  <a:extLst>
                    <a:ext uri="{9D8B030D-6E8A-4147-A177-3AD203B41FA5}">
                      <a16:colId xmlns:a16="http://schemas.microsoft.com/office/drawing/2014/main" val="2651488356"/>
                    </a:ext>
                  </a:extLst>
                </a:gridCol>
                <a:gridCol w="222079">
                  <a:extLst>
                    <a:ext uri="{9D8B030D-6E8A-4147-A177-3AD203B41FA5}">
                      <a16:colId xmlns:a16="http://schemas.microsoft.com/office/drawing/2014/main" val="106034578"/>
                    </a:ext>
                  </a:extLst>
                </a:gridCol>
                <a:gridCol w="222079">
                  <a:extLst>
                    <a:ext uri="{9D8B030D-6E8A-4147-A177-3AD203B41FA5}">
                      <a16:colId xmlns:a16="http://schemas.microsoft.com/office/drawing/2014/main" val="3034517543"/>
                    </a:ext>
                  </a:extLst>
                </a:gridCol>
                <a:gridCol w="222079">
                  <a:extLst>
                    <a:ext uri="{9D8B030D-6E8A-4147-A177-3AD203B41FA5}">
                      <a16:colId xmlns:a16="http://schemas.microsoft.com/office/drawing/2014/main" val="2079923727"/>
                    </a:ext>
                  </a:extLst>
                </a:gridCol>
                <a:gridCol w="222079">
                  <a:extLst>
                    <a:ext uri="{9D8B030D-6E8A-4147-A177-3AD203B41FA5}">
                      <a16:colId xmlns:a16="http://schemas.microsoft.com/office/drawing/2014/main" val="3798015389"/>
                    </a:ext>
                  </a:extLst>
                </a:gridCol>
                <a:gridCol w="222079">
                  <a:extLst>
                    <a:ext uri="{9D8B030D-6E8A-4147-A177-3AD203B41FA5}">
                      <a16:colId xmlns:a16="http://schemas.microsoft.com/office/drawing/2014/main" val="2356785449"/>
                    </a:ext>
                  </a:extLst>
                </a:gridCol>
              </a:tblGrid>
              <a:tr h="182813">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587964337"/>
                  </a:ext>
                </a:extLst>
              </a:tr>
              <a:tr h="182813">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820802065"/>
                  </a:ext>
                </a:extLst>
              </a:tr>
              <a:tr h="201866">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455234501"/>
                  </a:ext>
                </a:extLst>
              </a:tr>
              <a:tr h="169996">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2829159126"/>
                  </a:ext>
                </a:extLst>
              </a:tr>
              <a:tr h="182813">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743823557"/>
                  </a:ext>
                </a:extLst>
              </a:tr>
              <a:tr h="182813">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792435129"/>
                  </a:ext>
                </a:extLst>
              </a:tr>
              <a:tr h="182813">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911757900"/>
                  </a:ext>
                </a:extLst>
              </a:tr>
              <a:tr h="182813">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728193069"/>
                  </a:ext>
                </a:extLst>
              </a:tr>
              <a:tr h="182813">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22116390"/>
                  </a:ext>
                </a:extLst>
              </a:tr>
              <a:tr h="182813">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911347500"/>
                  </a:ext>
                </a:extLst>
              </a:tr>
              <a:tr h="182813">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998448987"/>
                  </a:ext>
                </a:extLst>
              </a:tr>
              <a:tr h="270279">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dirty="0">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652207274"/>
                  </a:ext>
                </a:extLst>
              </a:tr>
              <a:tr h="182813">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558568934"/>
                  </a:ext>
                </a:extLst>
              </a:tr>
            </a:tbl>
          </a:graphicData>
        </a:graphic>
      </p:graphicFrame>
    </p:spTree>
    <p:extLst>
      <p:ext uri="{BB962C8B-B14F-4D97-AF65-F5344CB8AC3E}">
        <p14:creationId xmlns:p14="http://schemas.microsoft.com/office/powerpoint/2010/main" val="30446537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BONGOLAVA</a:t>
              </a: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BONGOLAVA</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23</a:t>
            </a:r>
          </a:p>
        </p:txBody>
      </p:sp>
      <p:graphicFrame>
        <p:nvGraphicFramePr>
          <p:cNvPr id="12" name="Table 11">
            <a:extLst>
              <a:ext uri="{FF2B5EF4-FFF2-40B4-BE49-F238E27FC236}">
                <a16:creationId xmlns:a16="http://schemas.microsoft.com/office/drawing/2014/main" id="{53AD8530-EBC0-7E84-64B2-E6FC206BF1EF}"/>
              </a:ext>
            </a:extLst>
          </p:cNvPr>
          <p:cNvGraphicFramePr>
            <a:graphicFrameLocks noGrp="1"/>
          </p:cNvGraphicFramePr>
          <p:nvPr>
            <p:extLst>
              <p:ext uri="{D42A27DB-BD31-4B8C-83A1-F6EECF244321}">
                <p14:modId xmlns:p14="http://schemas.microsoft.com/office/powerpoint/2010/main" val="1403546"/>
              </p:ext>
            </p:extLst>
          </p:nvPr>
        </p:nvGraphicFramePr>
        <p:xfrm>
          <a:off x="2556775" y="562219"/>
          <a:ext cx="6821688" cy="2471333"/>
        </p:xfrm>
        <a:graphic>
          <a:graphicData uri="http://schemas.openxmlformats.org/drawingml/2006/table">
            <a:tbl>
              <a:tblPr/>
              <a:tblGrid>
                <a:gridCol w="745896">
                  <a:extLst>
                    <a:ext uri="{9D8B030D-6E8A-4147-A177-3AD203B41FA5}">
                      <a16:colId xmlns:a16="http://schemas.microsoft.com/office/drawing/2014/main" val="4068260538"/>
                    </a:ext>
                  </a:extLst>
                </a:gridCol>
                <a:gridCol w="745896">
                  <a:extLst>
                    <a:ext uri="{9D8B030D-6E8A-4147-A177-3AD203B41FA5}">
                      <a16:colId xmlns:a16="http://schemas.microsoft.com/office/drawing/2014/main" val="2200787068"/>
                    </a:ext>
                  </a:extLst>
                </a:gridCol>
                <a:gridCol w="222079">
                  <a:extLst>
                    <a:ext uri="{9D8B030D-6E8A-4147-A177-3AD203B41FA5}">
                      <a16:colId xmlns:a16="http://schemas.microsoft.com/office/drawing/2014/main" val="2162191791"/>
                    </a:ext>
                  </a:extLst>
                </a:gridCol>
                <a:gridCol w="222079">
                  <a:extLst>
                    <a:ext uri="{9D8B030D-6E8A-4147-A177-3AD203B41FA5}">
                      <a16:colId xmlns:a16="http://schemas.microsoft.com/office/drawing/2014/main" val="1816715628"/>
                    </a:ext>
                  </a:extLst>
                </a:gridCol>
                <a:gridCol w="222079">
                  <a:extLst>
                    <a:ext uri="{9D8B030D-6E8A-4147-A177-3AD203B41FA5}">
                      <a16:colId xmlns:a16="http://schemas.microsoft.com/office/drawing/2014/main" val="361469297"/>
                    </a:ext>
                  </a:extLst>
                </a:gridCol>
                <a:gridCol w="222079">
                  <a:extLst>
                    <a:ext uri="{9D8B030D-6E8A-4147-A177-3AD203B41FA5}">
                      <a16:colId xmlns:a16="http://schemas.microsoft.com/office/drawing/2014/main" val="840701905"/>
                    </a:ext>
                  </a:extLst>
                </a:gridCol>
                <a:gridCol w="222079">
                  <a:extLst>
                    <a:ext uri="{9D8B030D-6E8A-4147-A177-3AD203B41FA5}">
                      <a16:colId xmlns:a16="http://schemas.microsoft.com/office/drawing/2014/main" val="1387532993"/>
                    </a:ext>
                  </a:extLst>
                </a:gridCol>
                <a:gridCol w="222079">
                  <a:extLst>
                    <a:ext uri="{9D8B030D-6E8A-4147-A177-3AD203B41FA5}">
                      <a16:colId xmlns:a16="http://schemas.microsoft.com/office/drawing/2014/main" val="1747599257"/>
                    </a:ext>
                  </a:extLst>
                </a:gridCol>
                <a:gridCol w="222079">
                  <a:extLst>
                    <a:ext uri="{9D8B030D-6E8A-4147-A177-3AD203B41FA5}">
                      <a16:colId xmlns:a16="http://schemas.microsoft.com/office/drawing/2014/main" val="484228911"/>
                    </a:ext>
                  </a:extLst>
                </a:gridCol>
                <a:gridCol w="222079">
                  <a:extLst>
                    <a:ext uri="{9D8B030D-6E8A-4147-A177-3AD203B41FA5}">
                      <a16:colId xmlns:a16="http://schemas.microsoft.com/office/drawing/2014/main" val="2126257340"/>
                    </a:ext>
                  </a:extLst>
                </a:gridCol>
                <a:gridCol w="222079">
                  <a:extLst>
                    <a:ext uri="{9D8B030D-6E8A-4147-A177-3AD203B41FA5}">
                      <a16:colId xmlns:a16="http://schemas.microsoft.com/office/drawing/2014/main" val="3108675708"/>
                    </a:ext>
                  </a:extLst>
                </a:gridCol>
                <a:gridCol w="222079">
                  <a:extLst>
                    <a:ext uri="{9D8B030D-6E8A-4147-A177-3AD203B41FA5}">
                      <a16:colId xmlns:a16="http://schemas.microsoft.com/office/drawing/2014/main" val="2142626331"/>
                    </a:ext>
                  </a:extLst>
                </a:gridCol>
                <a:gridCol w="222079">
                  <a:extLst>
                    <a:ext uri="{9D8B030D-6E8A-4147-A177-3AD203B41FA5}">
                      <a16:colId xmlns:a16="http://schemas.microsoft.com/office/drawing/2014/main" val="635239742"/>
                    </a:ext>
                  </a:extLst>
                </a:gridCol>
                <a:gridCol w="222079">
                  <a:extLst>
                    <a:ext uri="{9D8B030D-6E8A-4147-A177-3AD203B41FA5}">
                      <a16:colId xmlns:a16="http://schemas.microsoft.com/office/drawing/2014/main" val="1397695164"/>
                    </a:ext>
                  </a:extLst>
                </a:gridCol>
                <a:gridCol w="222079">
                  <a:extLst>
                    <a:ext uri="{9D8B030D-6E8A-4147-A177-3AD203B41FA5}">
                      <a16:colId xmlns:a16="http://schemas.microsoft.com/office/drawing/2014/main" val="2448436371"/>
                    </a:ext>
                  </a:extLst>
                </a:gridCol>
                <a:gridCol w="222079">
                  <a:extLst>
                    <a:ext uri="{9D8B030D-6E8A-4147-A177-3AD203B41FA5}">
                      <a16:colId xmlns:a16="http://schemas.microsoft.com/office/drawing/2014/main" val="417606474"/>
                    </a:ext>
                  </a:extLst>
                </a:gridCol>
                <a:gridCol w="222079">
                  <a:extLst>
                    <a:ext uri="{9D8B030D-6E8A-4147-A177-3AD203B41FA5}">
                      <a16:colId xmlns:a16="http://schemas.microsoft.com/office/drawing/2014/main" val="4071828981"/>
                    </a:ext>
                  </a:extLst>
                </a:gridCol>
                <a:gridCol w="222079">
                  <a:extLst>
                    <a:ext uri="{9D8B030D-6E8A-4147-A177-3AD203B41FA5}">
                      <a16:colId xmlns:a16="http://schemas.microsoft.com/office/drawing/2014/main" val="3642073110"/>
                    </a:ext>
                  </a:extLst>
                </a:gridCol>
                <a:gridCol w="222079">
                  <a:extLst>
                    <a:ext uri="{9D8B030D-6E8A-4147-A177-3AD203B41FA5}">
                      <a16:colId xmlns:a16="http://schemas.microsoft.com/office/drawing/2014/main" val="2285593205"/>
                    </a:ext>
                  </a:extLst>
                </a:gridCol>
                <a:gridCol w="222079">
                  <a:extLst>
                    <a:ext uri="{9D8B030D-6E8A-4147-A177-3AD203B41FA5}">
                      <a16:colId xmlns:a16="http://schemas.microsoft.com/office/drawing/2014/main" val="1959029993"/>
                    </a:ext>
                  </a:extLst>
                </a:gridCol>
                <a:gridCol w="222079">
                  <a:extLst>
                    <a:ext uri="{9D8B030D-6E8A-4147-A177-3AD203B41FA5}">
                      <a16:colId xmlns:a16="http://schemas.microsoft.com/office/drawing/2014/main" val="2113456995"/>
                    </a:ext>
                  </a:extLst>
                </a:gridCol>
                <a:gridCol w="222079">
                  <a:extLst>
                    <a:ext uri="{9D8B030D-6E8A-4147-A177-3AD203B41FA5}">
                      <a16:colId xmlns:a16="http://schemas.microsoft.com/office/drawing/2014/main" val="2612923347"/>
                    </a:ext>
                  </a:extLst>
                </a:gridCol>
                <a:gridCol w="222079">
                  <a:extLst>
                    <a:ext uri="{9D8B030D-6E8A-4147-A177-3AD203B41FA5}">
                      <a16:colId xmlns:a16="http://schemas.microsoft.com/office/drawing/2014/main" val="2315927718"/>
                    </a:ext>
                  </a:extLst>
                </a:gridCol>
                <a:gridCol w="222079">
                  <a:extLst>
                    <a:ext uri="{9D8B030D-6E8A-4147-A177-3AD203B41FA5}">
                      <a16:colId xmlns:a16="http://schemas.microsoft.com/office/drawing/2014/main" val="1072886738"/>
                    </a:ext>
                  </a:extLst>
                </a:gridCol>
                <a:gridCol w="222079">
                  <a:extLst>
                    <a:ext uri="{9D8B030D-6E8A-4147-A177-3AD203B41FA5}">
                      <a16:colId xmlns:a16="http://schemas.microsoft.com/office/drawing/2014/main" val="3918503277"/>
                    </a:ext>
                  </a:extLst>
                </a:gridCol>
                <a:gridCol w="222079">
                  <a:extLst>
                    <a:ext uri="{9D8B030D-6E8A-4147-A177-3AD203B41FA5}">
                      <a16:colId xmlns:a16="http://schemas.microsoft.com/office/drawing/2014/main" val="940904348"/>
                    </a:ext>
                  </a:extLst>
                </a:gridCol>
              </a:tblGrid>
              <a:tr h="189055">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495387740"/>
                  </a:ext>
                </a:extLst>
              </a:tr>
              <a:tr h="189055">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819141421"/>
                  </a:ext>
                </a:extLst>
              </a:tr>
              <a:tr h="163994">
                <a:tc gridSpan="2">
                  <a:txBody>
                    <a:bodyPr/>
                    <a:lstStyle/>
                    <a:p>
                      <a:pPr algn="ctr" fontAlgn="ctr"/>
                      <a:r>
                        <a:rPr lang="fr-FR" sz="900" b="1" i="0" u="none" strike="noStrike" dirty="0">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471976251"/>
                  </a:ext>
                </a:extLst>
              </a:tr>
              <a:tr h="155807">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6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6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232031244"/>
                  </a:ext>
                </a:extLst>
              </a:tr>
              <a:tr h="189055">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dirty="0">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dirty="0">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21442622"/>
                  </a:ext>
                </a:extLst>
              </a:tr>
              <a:tr h="189055">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21071533"/>
                  </a:ext>
                </a:extLst>
              </a:tr>
              <a:tr h="189055">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591344733"/>
                  </a:ext>
                </a:extLst>
              </a:tr>
              <a:tr h="189055">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44012882"/>
                  </a:ext>
                </a:extLst>
              </a:tr>
              <a:tr h="189055">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495294313"/>
                  </a:ext>
                </a:extLst>
              </a:tr>
              <a:tr h="189055">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319768275"/>
                  </a:ext>
                </a:extLst>
              </a:tr>
              <a:tr h="189055">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949146642"/>
                  </a:ext>
                </a:extLst>
              </a:tr>
              <a:tr h="260982">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dirty="0">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114059366"/>
                  </a:ext>
                </a:extLst>
              </a:tr>
              <a:tr h="189055">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175926894"/>
                  </a:ext>
                </a:extLst>
              </a:tr>
            </a:tbl>
          </a:graphicData>
        </a:graphic>
      </p:graphicFrame>
      <p:graphicFrame>
        <p:nvGraphicFramePr>
          <p:cNvPr id="15" name="Table 14">
            <a:extLst>
              <a:ext uri="{FF2B5EF4-FFF2-40B4-BE49-F238E27FC236}">
                <a16:creationId xmlns:a16="http://schemas.microsoft.com/office/drawing/2014/main" id="{5DE962F4-41C0-2184-C3F7-63993759F9B7}"/>
              </a:ext>
            </a:extLst>
          </p:cNvPr>
          <p:cNvGraphicFramePr>
            <a:graphicFrameLocks noGrp="1"/>
          </p:cNvGraphicFramePr>
          <p:nvPr>
            <p:extLst>
              <p:ext uri="{D42A27DB-BD31-4B8C-83A1-F6EECF244321}">
                <p14:modId xmlns:p14="http://schemas.microsoft.com/office/powerpoint/2010/main" val="2708107288"/>
              </p:ext>
            </p:extLst>
          </p:nvPr>
        </p:nvGraphicFramePr>
        <p:xfrm>
          <a:off x="2556771" y="3553931"/>
          <a:ext cx="6821688" cy="2470271"/>
        </p:xfrm>
        <a:graphic>
          <a:graphicData uri="http://schemas.openxmlformats.org/drawingml/2006/table">
            <a:tbl>
              <a:tblPr/>
              <a:tblGrid>
                <a:gridCol w="745896">
                  <a:extLst>
                    <a:ext uri="{9D8B030D-6E8A-4147-A177-3AD203B41FA5}">
                      <a16:colId xmlns:a16="http://schemas.microsoft.com/office/drawing/2014/main" val="179654487"/>
                    </a:ext>
                  </a:extLst>
                </a:gridCol>
                <a:gridCol w="745896">
                  <a:extLst>
                    <a:ext uri="{9D8B030D-6E8A-4147-A177-3AD203B41FA5}">
                      <a16:colId xmlns:a16="http://schemas.microsoft.com/office/drawing/2014/main" val="1290162418"/>
                    </a:ext>
                  </a:extLst>
                </a:gridCol>
                <a:gridCol w="222079">
                  <a:extLst>
                    <a:ext uri="{9D8B030D-6E8A-4147-A177-3AD203B41FA5}">
                      <a16:colId xmlns:a16="http://schemas.microsoft.com/office/drawing/2014/main" val="3922526104"/>
                    </a:ext>
                  </a:extLst>
                </a:gridCol>
                <a:gridCol w="222079">
                  <a:extLst>
                    <a:ext uri="{9D8B030D-6E8A-4147-A177-3AD203B41FA5}">
                      <a16:colId xmlns:a16="http://schemas.microsoft.com/office/drawing/2014/main" val="1312981304"/>
                    </a:ext>
                  </a:extLst>
                </a:gridCol>
                <a:gridCol w="222079">
                  <a:extLst>
                    <a:ext uri="{9D8B030D-6E8A-4147-A177-3AD203B41FA5}">
                      <a16:colId xmlns:a16="http://schemas.microsoft.com/office/drawing/2014/main" val="3137475666"/>
                    </a:ext>
                  </a:extLst>
                </a:gridCol>
                <a:gridCol w="222079">
                  <a:extLst>
                    <a:ext uri="{9D8B030D-6E8A-4147-A177-3AD203B41FA5}">
                      <a16:colId xmlns:a16="http://schemas.microsoft.com/office/drawing/2014/main" val="2201630152"/>
                    </a:ext>
                  </a:extLst>
                </a:gridCol>
                <a:gridCol w="222079">
                  <a:extLst>
                    <a:ext uri="{9D8B030D-6E8A-4147-A177-3AD203B41FA5}">
                      <a16:colId xmlns:a16="http://schemas.microsoft.com/office/drawing/2014/main" val="1419071186"/>
                    </a:ext>
                  </a:extLst>
                </a:gridCol>
                <a:gridCol w="222079">
                  <a:extLst>
                    <a:ext uri="{9D8B030D-6E8A-4147-A177-3AD203B41FA5}">
                      <a16:colId xmlns:a16="http://schemas.microsoft.com/office/drawing/2014/main" val="2108968981"/>
                    </a:ext>
                  </a:extLst>
                </a:gridCol>
                <a:gridCol w="222079">
                  <a:extLst>
                    <a:ext uri="{9D8B030D-6E8A-4147-A177-3AD203B41FA5}">
                      <a16:colId xmlns:a16="http://schemas.microsoft.com/office/drawing/2014/main" val="3283399918"/>
                    </a:ext>
                  </a:extLst>
                </a:gridCol>
                <a:gridCol w="222079">
                  <a:extLst>
                    <a:ext uri="{9D8B030D-6E8A-4147-A177-3AD203B41FA5}">
                      <a16:colId xmlns:a16="http://schemas.microsoft.com/office/drawing/2014/main" val="2114576570"/>
                    </a:ext>
                  </a:extLst>
                </a:gridCol>
                <a:gridCol w="222079">
                  <a:extLst>
                    <a:ext uri="{9D8B030D-6E8A-4147-A177-3AD203B41FA5}">
                      <a16:colId xmlns:a16="http://schemas.microsoft.com/office/drawing/2014/main" val="3707347840"/>
                    </a:ext>
                  </a:extLst>
                </a:gridCol>
                <a:gridCol w="222079">
                  <a:extLst>
                    <a:ext uri="{9D8B030D-6E8A-4147-A177-3AD203B41FA5}">
                      <a16:colId xmlns:a16="http://schemas.microsoft.com/office/drawing/2014/main" val="544574296"/>
                    </a:ext>
                  </a:extLst>
                </a:gridCol>
                <a:gridCol w="222079">
                  <a:extLst>
                    <a:ext uri="{9D8B030D-6E8A-4147-A177-3AD203B41FA5}">
                      <a16:colId xmlns:a16="http://schemas.microsoft.com/office/drawing/2014/main" val="3044398595"/>
                    </a:ext>
                  </a:extLst>
                </a:gridCol>
                <a:gridCol w="222079">
                  <a:extLst>
                    <a:ext uri="{9D8B030D-6E8A-4147-A177-3AD203B41FA5}">
                      <a16:colId xmlns:a16="http://schemas.microsoft.com/office/drawing/2014/main" val="487797141"/>
                    </a:ext>
                  </a:extLst>
                </a:gridCol>
                <a:gridCol w="222079">
                  <a:extLst>
                    <a:ext uri="{9D8B030D-6E8A-4147-A177-3AD203B41FA5}">
                      <a16:colId xmlns:a16="http://schemas.microsoft.com/office/drawing/2014/main" val="1199696254"/>
                    </a:ext>
                  </a:extLst>
                </a:gridCol>
                <a:gridCol w="222079">
                  <a:extLst>
                    <a:ext uri="{9D8B030D-6E8A-4147-A177-3AD203B41FA5}">
                      <a16:colId xmlns:a16="http://schemas.microsoft.com/office/drawing/2014/main" val="1398328718"/>
                    </a:ext>
                  </a:extLst>
                </a:gridCol>
                <a:gridCol w="222079">
                  <a:extLst>
                    <a:ext uri="{9D8B030D-6E8A-4147-A177-3AD203B41FA5}">
                      <a16:colId xmlns:a16="http://schemas.microsoft.com/office/drawing/2014/main" val="2758269065"/>
                    </a:ext>
                  </a:extLst>
                </a:gridCol>
                <a:gridCol w="222079">
                  <a:extLst>
                    <a:ext uri="{9D8B030D-6E8A-4147-A177-3AD203B41FA5}">
                      <a16:colId xmlns:a16="http://schemas.microsoft.com/office/drawing/2014/main" val="4077039994"/>
                    </a:ext>
                  </a:extLst>
                </a:gridCol>
                <a:gridCol w="222079">
                  <a:extLst>
                    <a:ext uri="{9D8B030D-6E8A-4147-A177-3AD203B41FA5}">
                      <a16:colId xmlns:a16="http://schemas.microsoft.com/office/drawing/2014/main" val="1187905931"/>
                    </a:ext>
                  </a:extLst>
                </a:gridCol>
                <a:gridCol w="222079">
                  <a:extLst>
                    <a:ext uri="{9D8B030D-6E8A-4147-A177-3AD203B41FA5}">
                      <a16:colId xmlns:a16="http://schemas.microsoft.com/office/drawing/2014/main" val="320394364"/>
                    </a:ext>
                  </a:extLst>
                </a:gridCol>
                <a:gridCol w="222079">
                  <a:extLst>
                    <a:ext uri="{9D8B030D-6E8A-4147-A177-3AD203B41FA5}">
                      <a16:colId xmlns:a16="http://schemas.microsoft.com/office/drawing/2014/main" val="749728999"/>
                    </a:ext>
                  </a:extLst>
                </a:gridCol>
                <a:gridCol w="222079">
                  <a:extLst>
                    <a:ext uri="{9D8B030D-6E8A-4147-A177-3AD203B41FA5}">
                      <a16:colId xmlns:a16="http://schemas.microsoft.com/office/drawing/2014/main" val="1963299776"/>
                    </a:ext>
                  </a:extLst>
                </a:gridCol>
                <a:gridCol w="222079">
                  <a:extLst>
                    <a:ext uri="{9D8B030D-6E8A-4147-A177-3AD203B41FA5}">
                      <a16:colId xmlns:a16="http://schemas.microsoft.com/office/drawing/2014/main" val="557769537"/>
                    </a:ext>
                  </a:extLst>
                </a:gridCol>
                <a:gridCol w="222079">
                  <a:extLst>
                    <a:ext uri="{9D8B030D-6E8A-4147-A177-3AD203B41FA5}">
                      <a16:colId xmlns:a16="http://schemas.microsoft.com/office/drawing/2014/main" val="3570801604"/>
                    </a:ext>
                  </a:extLst>
                </a:gridCol>
                <a:gridCol w="222079">
                  <a:extLst>
                    <a:ext uri="{9D8B030D-6E8A-4147-A177-3AD203B41FA5}">
                      <a16:colId xmlns:a16="http://schemas.microsoft.com/office/drawing/2014/main" val="2928155595"/>
                    </a:ext>
                  </a:extLst>
                </a:gridCol>
                <a:gridCol w="222079">
                  <a:extLst>
                    <a:ext uri="{9D8B030D-6E8A-4147-A177-3AD203B41FA5}">
                      <a16:colId xmlns:a16="http://schemas.microsoft.com/office/drawing/2014/main" val="2873213688"/>
                    </a:ext>
                  </a:extLst>
                </a:gridCol>
              </a:tblGrid>
              <a:tr h="192511">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938161143"/>
                  </a:ext>
                </a:extLst>
              </a:tr>
              <a:tr h="192511">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374050752"/>
                  </a:ext>
                </a:extLst>
              </a:tr>
              <a:tr h="166830">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012788140"/>
                  </a:ext>
                </a:extLst>
              </a:tr>
              <a:tr h="163592">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969945198"/>
                  </a:ext>
                </a:extLst>
              </a:tr>
              <a:tr h="192511">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689362381"/>
                  </a:ext>
                </a:extLst>
              </a:tr>
              <a:tr h="192511">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69588290"/>
                  </a:ext>
                </a:extLst>
              </a:tr>
              <a:tr h="192511">
                <a:tc rowSpan="2">
                  <a:txBody>
                    <a:bodyPr/>
                    <a:lstStyle/>
                    <a:p>
                      <a:pPr algn="ctr" fontAlgn="ctr"/>
                      <a:r>
                        <a:rPr lang="fr-FR" sz="900" b="1" i="0" u="none" strike="noStrike" dirty="0">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538189875"/>
                  </a:ext>
                </a:extLst>
              </a:tr>
              <a:tr h="192511">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71398394"/>
                  </a:ext>
                </a:extLst>
              </a:tr>
              <a:tr h="192511">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36908676"/>
                  </a:ext>
                </a:extLst>
              </a:tr>
              <a:tr h="192511">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309481338"/>
                  </a:ext>
                </a:extLst>
              </a:tr>
              <a:tr h="192511">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173925577"/>
                  </a:ext>
                </a:extLst>
              </a:tr>
              <a:tr h="214739">
                <a:tc>
                  <a:txBody>
                    <a:bodyPr/>
                    <a:lstStyle/>
                    <a:p>
                      <a:pPr algn="ctr" fontAlgn="ctr"/>
                      <a:r>
                        <a:rPr lang="fr-FR" sz="6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377450652"/>
                  </a:ext>
                </a:extLst>
              </a:tr>
              <a:tr h="192511">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037454536"/>
                  </a:ext>
                </a:extLst>
              </a:tr>
            </a:tbl>
          </a:graphicData>
        </a:graphic>
      </p:graphicFrame>
    </p:spTree>
    <p:extLst>
      <p:ext uri="{BB962C8B-B14F-4D97-AF65-F5344CB8AC3E}">
        <p14:creationId xmlns:p14="http://schemas.microsoft.com/office/powerpoint/2010/main" val="323196683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BONGOLAVA</a:t>
              </a: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DIANA</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245910"/>
            </a:xfrm>
            <a:prstGeom prst="rect">
              <a:avLst/>
            </a:prstGeom>
            <a:noFill/>
            <a:ln>
              <a:noFill/>
            </a:ln>
          </p:spPr>
          <p:txBody>
            <a:bodyPr spcFirstLastPara="1" wrap="square" lIns="83536" tIns="41756" rIns="83536" bIns="41756" anchor="t" anchorCtr="0">
              <a:spAutoFit/>
            </a:bodyPr>
            <a:lstStyle/>
            <a:p>
              <a:pPr lvl="0"/>
              <a:r>
                <a:rPr lang="fr-FR" sz="1050" b="1" dirty="0">
                  <a:solidFill>
                    <a:sysClr val="windowText" lastClr="000000"/>
                  </a:solidFill>
                  <a:latin typeface="Calibri" panose="020F0502020204030204" pitchFamily="34" charset="0"/>
                  <a:ea typeface="Open Sans"/>
                  <a:cs typeface="Calibri" panose="020F0502020204030204" pitchFamily="34" charset="0"/>
                  <a:sym typeface="Open Sans"/>
                </a:rPr>
                <a:t>ANTSIRANANA</a:t>
              </a:r>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24</a:t>
            </a:r>
          </a:p>
        </p:txBody>
      </p:sp>
      <p:graphicFrame>
        <p:nvGraphicFramePr>
          <p:cNvPr id="13" name="Table 12">
            <a:extLst>
              <a:ext uri="{FF2B5EF4-FFF2-40B4-BE49-F238E27FC236}">
                <a16:creationId xmlns:a16="http://schemas.microsoft.com/office/drawing/2014/main" id="{BD1DCF25-CB50-C2D2-2E99-609F6546DC62}"/>
              </a:ext>
            </a:extLst>
          </p:cNvPr>
          <p:cNvGraphicFramePr>
            <a:graphicFrameLocks noGrp="1"/>
          </p:cNvGraphicFramePr>
          <p:nvPr>
            <p:extLst>
              <p:ext uri="{D42A27DB-BD31-4B8C-83A1-F6EECF244321}">
                <p14:modId xmlns:p14="http://schemas.microsoft.com/office/powerpoint/2010/main" val="1115790898"/>
              </p:ext>
            </p:extLst>
          </p:nvPr>
        </p:nvGraphicFramePr>
        <p:xfrm>
          <a:off x="2556771" y="562217"/>
          <a:ext cx="6821688" cy="2470271"/>
        </p:xfrm>
        <a:graphic>
          <a:graphicData uri="http://schemas.openxmlformats.org/drawingml/2006/table">
            <a:tbl>
              <a:tblPr/>
              <a:tblGrid>
                <a:gridCol w="745896">
                  <a:extLst>
                    <a:ext uri="{9D8B030D-6E8A-4147-A177-3AD203B41FA5}">
                      <a16:colId xmlns:a16="http://schemas.microsoft.com/office/drawing/2014/main" val="315524195"/>
                    </a:ext>
                  </a:extLst>
                </a:gridCol>
                <a:gridCol w="745896">
                  <a:extLst>
                    <a:ext uri="{9D8B030D-6E8A-4147-A177-3AD203B41FA5}">
                      <a16:colId xmlns:a16="http://schemas.microsoft.com/office/drawing/2014/main" val="2173792925"/>
                    </a:ext>
                  </a:extLst>
                </a:gridCol>
                <a:gridCol w="222079">
                  <a:extLst>
                    <a:ext uri="{9D8B030D-6E8A-4147-A177-3AD203B41FA5}">
                      <a16:colId xmlns:a16="http://schemas.microsoft.com/office/drawing/2014/main" val="3992555553"/>
                    </a:ext>
                  </a:extLst>
                </a:gridCol>
                <a:gridCol w="222079">
                  <a:extLst>
                    <a:ext uri="{9D8B030D-6E8A-4147-A177-3AD203B41FA5}">
                      <a16:colId xmlns:a16="http://schemas.microsoft.com/office/drawing/2014/main" val="1454319773"/>
                    </a:ext>
                  </a:extLst>
                </a:gridCol>
                <a:gridCol w="222079">
                  <a:extLst>
                    <a:ext uri="{9D8B030D-6E8A-4147-A177-3AD203B41FA5}">
                      <a16:colId xmlns:a16="http://schemas.microsoft.com/office/drawing/2014/main" val="3960777386"/>
                    </a:ext>
                  </a:extLst>
                </a:gridCol>
                <a:gridCol w="222079">
                  <a:extLst>
                    <a:ext uri="{9D8B030D-6E8A-4147-A177-3AD203B41FA5}">
                      <a16:colId xmlns:a16="http://schemas.microsoft.com/office/drawing/2014/main" val="3027026324"/>
                    </a:ext>
                  </a:extLst>
                </a:gridCol>
                <a:gridCol w="222079">
                  <a:extLst>
                    <a:ext uri="{9D8B030D-6E8A-4147-A177-3AD203B41FA5}">
                      <a16:colId xmlns:a16="http://schemas.microsoft.com/office/drawing/2014/main" val="3872455547"/>
                    </a:ext>
                  </a:extLst>
                </a:gridCol>
                <a:gridCol w="222079">
                  <a:extLst>
                    <a:ext uri="{9D8B030D-6E8A-4147-A177-3AD203B41FA5}">
                      <a16:colId xmlns:a16="http://schemas.microsoft.com/office/drawing/2014/main" val="1743929668"/>
                    </a:ext>
                  </a:extLst>
                </a:gridCol>
                <a:gridCol w="222079">
                  <a:extLst>
                    <a:ext uri="{9D8B030D-6E8A-4147-A177-3AD203B41FA5}">
                      <a16:colId xmlns:a16="http://schemas.microsoft.com/office/drawing/2014/main" val="2967097045"/>
                    </a:ext>
                  </a:extLst>
                </a:gridCol>
                <a:gridCol w="222079">
                  <a:extLst>
                    <a:ext uri="{9D8B030D-6E8A-4147-A177-3AD203B41FA5}">
                      <a16:colId xmlns:a16="http://schemas.microsoft.com/office/drawing/2014/main" val="3662131534"/>
                    </a:ext>
                  </a:extLst>
                </a:gridCol>
                <a:gridCol w="222079">
                  <a:extLst>
                    <a:ext uri="{9D8B030D-6E8A-4147-A177-3AD203B41FA5}">
                      <a16:colId xmlns:a16="http://schemas.microsoft.com/office/drawing/2014/main" val="563238546"/>
                    </a:ext>
                  </a:extLst>
                </a:gridCol>
                <a:gridCol w="222079">
                  <a:extLst>
                    <a:ext uri="{9D8B030D-6E8A-4147-A177-3AD203B41FA5}">
                      <a16:colId xmlns:a16="http://schemas.microsoft.com/office/drawing/2014/main" val="1265439126"/>
                    </a:ext>
                  </a:extLst>
                </a:gridCol>
                <a:gridCol w="222079">
                  <a:extLst>
                    <a:ext uri="{9D8B030D-6E8A-4147-A177-3AD203B41FA5}">
                      <a16:colId xmlns:a16="http://schemas.microsoft.com/office/drawing/2014/main" val="3990866670"/>
                    </a:ext>
                  </a:extLst>
                </a:gridCol>
                <a:gridCol w="222079">
                  <a:extLst>
                    <a:ext uri="{9D8B030D-6E8A-4147-A177-3AD203B41FA5}">
                      <a16:colId xmlns:a16="http://schemas.microsoft.com/office/drawing/2014/main" val="2229962254"/>
                    </a:ext>
                  </a:extLst>
                </a:gridCol>
                <a:gridCol w="222079">
                  <a:extLst>
                    <a:ext uri="{9D8B030D-6E8A-4147-A177-3AD203B41FA5}">
                      <a16:colId xmlns:a16="http://schemas.microsoft.com/office/drawing/2014/main" val="702517285"/>
                    </a:ext>
                  </a:extLst>
                </a:gridCol>
                <a:gridCol w="222079">
                  <a:extLst>
                    <a:ext uri="{9D8B030D-6E8A-4147-A177-3AD203B41FA5}">
                      <a16:colId xmlns:a16="http://schemas.microsoft.com/office/drawing/2014/main" val="3224292368"/>
                    </a:ext>
                  </a:extLst>
                </a:gridCol>
                <a:gridCol w="222079">
                  <a:extLst>
                    <a:ext uri="{9D8B030D-6E8A-4147-A177-3AD203B41FA5}">
                      <a16:colId xmlns:a16="http://schemas.microsoft.com/office/drawing/2014/main" val="4290055267"/>
                    </a:ext>
                  </a:extLst>
                </a:gridCol>
                <a:gridCol w="222079">
                  <a:extLst>
                    <a:ext uri="{9D8B030D-6E8A-4147-A177-3AD203B41FA5}">
                      <a16:colId xmlns:a16="http://schemas.microsoft.com/office/drawing/2014/main" val="1540417293"/>
                    </a:ext>
                  </a:extLst>
                </a:gridCol>
                <a:gridCol w="222079">
                  <a:extLst>
                    <a:ext uri="{9D8B030D-6E8A-4147-A177-3AD203B41FA5}">
                      <a16:colId xmlns:a16="http://schemas.microsoft.com/office/drawing/2014/main" val="3805061655"/>
                    </a:ext>
                  </a:extLst>
                </a:gridCol>
                <a:gridCol w="222079">
                  <a:extLst>
                    <a:ext uri="{9D8B030D-6E8A-4147-A177-3AD203B41FA5}">
                      <a16:colId xmlns:a16="http://schemas.microsoft.com/office/drawing/2014/main" val="3638455544"/>
                    </a:ext>
                  </a:extLst>
                </a:gridCol>
                <a:gridCol w="222079">
                  <a:extLst>
                    <a:ext uri="{9D8B030D-6E8A-4147-A177-3AD203B41FA5}">
                      <a16:colId xmlns:a16="http://schemas.microsoft.com/office/drawing/2014/main" val="2157528779"/>
                    </a:ext>
                  </a:extLst>
                </a:gridCol>
                <a:gridCol w="222079">
                  <a:extLst>
                    <a:ext uri="{9D8B030D-6E8A-4147-A177-3AD203B41FA5}">
                      <a16:colId xmlns:a16="http://schemas.microsoft.com/office/drawing/2014/main" val="2531832071"/>
                    </a:ext>
                  </a:extLst>
                </a:gridCol>
                <a:gridCol w="222079">
                  <a:extLst>
                    <a:ext uri="{9D8B030D-6E8A-4147-A177-3AD203B41FA5}">
                      <a16:colId xmlns:a16="http://schemas.microsoft.com/office/drawing/2014/main" val="194996075"/>
                    </a:ext>
                  </a:extLst>
                </a:gridCol>
                <a:gridCol w="222079">
                  <a:extLst>
                    <a:ext uri="{9D8B030D-6E8A-4147-A177-3AD203B41FA5}">
                      <a16:colId xmlns:a16="http://schemas.microsoft.com/office/drawing/2014/main" val="59967974"/>
                    </a:ext>
                  </a:extLst>
                </a:gridCol>
                <a:gridCol w="222079">
                  <a:extLst>
                    <a:ext uri="{9D8B030D-6E8A-4147-A177-3AD203B41FA5}">
                      <a16:colId xmlns:a16="http://schemas.microsoft.com/office/drawing/2014/main" val="2558684541"/>
                    </a:ext>
                  </a:extLst>
                </a:gridCol>
                <a:gridCol w="222079">
                  <a:extLst>
                    <a:ext uri="{9D8B030D-6E8A-4147-A177-3AD203B41FA5}">
                      <a16:colId xmlns:a16="http://schemas.microsoft.com/office/drawing/2014/main" val="3216878552"/>
                    </a:ext>
                  </a:extLst>
                </a:gridCol>
              </a:tblGrid>
              <a:tr h="159071">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Locale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841139284"/>
                  </a:ext>
                </a:extLst>
              </a:tr>
              <a:tr h="159071">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Long</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66888807"/>
                  </a:ext>
                </a:extLst>
              </a:tr>
              <a:tr h="175649">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311729132"/>
                  </a:ext>
                </a:extLst>
              </a:tr>
              <a:tr h="159071">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2490427221"/>
                  </a:ext>
                </a:extLst>
              </a:tr>
              <a:tr h="159071">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23394731"/>
                  </a:ext>
                </a:extLst>
              </a:tr>
              <a:tr h="159071">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669112486"/>
                  </a:ext>
                </a:extLst>
              </a:tr>
              <a:tr h="159071">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846530301"/>
                  </a:ext>
                </a:extLst>
              </a:tr>
              <a:tr h="159071">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083343706"/>
                  </a:ext>
                </a:extLst>
              </a:tr>
              <a:tr h="159071">
                <a:tc rowSpan="3">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905201281"/>
                  </a:ext>
                </a:extLst>
              </a:tr>
              <a:tr h="159071">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091179008"/>
                  </a:ext>
                </a:extLst>
              </a:tr>
              <a:tr h="159071">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3e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758117382"/>
                  </a:ext>
                </a:extLst>
              </a:tr>
              <a:tr h="159071">
                <a:tc rowSpan="2">
                  <a:txBody>
                    <a:bodyPr/>
                    <a:lstStyle/>
                    <a:p>
                      <a:pPr algn="ctr" fontAlgn="ctr"/>
                      <a:r>
                        <a:rPr lang="fr-FR" sz="900" b="1"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580668126"/>
                  </a:ext>
                </a:extLst>
              </a:tr>
              <a:tr h="159071">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3e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054675427"/>
                  </a:ext>
                </a:extLst>
              </a:tr>
              <a:tr h="226699">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216429538"/>
                  </a:ext>
                </a:extLst>
              </a:tr>
              <a:tr h="159071">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660214599"/>
                  </a:ext>
                </a:extLst>
              </a:tr>
            </a:tbl>
          </a:graphicData>
        </a:graphic>
      </p:graphicFrame>
      <p:graphicFrame>
        <p:nvGraphicFramePr>
          <p:cNvPr id="16" name="Table 15">
            <a:extLst>
              <a:ext uri="{FF2B5EF4-FFF2-40B4-BE49-F238E27FC236}">
                <a16:creationId xmlns:a16="http://schemas.microsoft.com/office/drawing/2014/main" id="{D3BF50E9-7CE8-9B4A-1533-095F14555417}"/>
              </a:ext>
            </a:extLst>
          </p:cNvPr>
          <p:cNvGraphicFramePr>
            <a:graphicFrameLocks noGrp="1"/>
          </p:cNvGraphicFramePr>
          <p:nvPr>
            <p:extLst>
              <p:ext uri="{D42A27DB-BD31-4B8C-83A1-F6EECF244321}">
                <p14:modId xmlns:p14="http://schemas.microsoft.com/office/powerpoint/2010/main" val="325911333"/>
              </p:ext>
            </p:extLst>
          </p:nvPr>
        </p:nvGraphicFramePr>
        <p:xfrm>
          <a:off x="2556771" y="3553930"/>
          <a:ext cx="6821688" cy="2470267"/>
        </p:xfrm>
        <a:graphic>
          <a:graphicData uri="http://schemas.openxmlformats.org/drawingml/2006/table">
            <a:tbl>
              <a:tblPr/>
              <a:tblGrid>
                <a:gridCol w="745896">
                  <a:extLst>
                    <a:ext uri="{9D8B030D-6E8A-4147-A177-3AD203B41FA5}">
                      <a16:colId xmlns:a16="http://schemas.microsoft.com/office/drawing/2014/main" val="1484354146"/>
                    </a:ext>
                  </a:extLst>
                </a:gridCol>
                <a:gridCol w="745896">
                  <a:extLst>
                    <a:ext uri="{9D8B030D-6E8A-4147-A177-3AD203B41FA5}">
                      <a16:colId xmlns:a16="http://schemas.microsoft.com/office/drawing/2014/main" val="1476758908"/>
                    </a:ext>
                  </a:extLst>
                </a:gridCol>
                <a:gridCol w="222079">
                  <a:extLst>
                    <a:ext uri="{9D8B030D-6E8A-4147-A177-3AD203B41FA5}">
                      <a16:colId xmlns:a16="http://schemas.microsoft.com/office/drawing/2014/main" val="864998277"/>
                    </a:ext>
                  </a:extLst>
                </a:gridCol>
                <a:gridCol w="222079">
                  <a:extLst>
                    <a:ext uri="{9D8B030D-6E8A-4147-A177-3AD203B41FA5}">
                      <a16:colId xmlns:a16="http://schemas.microsoft.com/office/drawing/2014/main" val="2780497540"/>
                    </a:ext>
                  </a:extLst>
                </a:gridCol>
                <a:gridCol w="222079">
                  <a:extLst>
                    <a:ext uri="{9D8B030D-6E8A-4147-A177-3AD203B41FA5}">
                      <a16:colId xmlns:a16="http://schemas.microsoft.com/office/drawing/2014/main" val="2532400490"/>
                    </a:ext>
                  </a:extLst>
                </a:gridCol>
                <a:gridCol w="222079">
                  <a:extLst>
                    <a:ext uri="{9D8B030D-6E8A-4147-A177-3AD203B41FA5}">
                      <a16:colId xmlns:a16="http://schemas.microsoft.com/office/drawing/2014/main" val="1141367346"/>
                    </a:ext>
                  </a:extLst>
                </a:gridCol>
                <a:gridCol w="222079">
                  <a:extLst>
                    <a:ext uri="{9D8B030D-6E8A-4147-A177-3AD203B41FA5}">
                      <a16:colId xmlns:a16="http://schemas.microsoft.com/office/drawing/2014/main" val="694764614"/>
                    </a:ext>
                  </a:extLst>
                </a:gridCol>
                <a:gridCol w="222079">
                  <a:extLst>
                    <a:ext uri="{9D8B030D-6E8A-4147-A177-3AD203B41FA5}">
                      <a16:colId xmlns:a16="http://schemas.microsoft.com/office/drawing/2014/main" val="2228766962"/>
                    </a:ext>
                  </a:extLst>
                </a:gridCol>
                <a:gridCol w="222079">
                  <a:extLst>
                    <a:ext uri="{9D8B030D-6E8A-4147-A177-3AD203B41FA5}">
                      <a16:colId xmlns:a16="http://schemas.microsoft.com/office/drawing/2014/main" val="849333941"/>
                    </a:ext>
                  </a:extLst>
                </a:gridCol>
                <a:gridCol w="222079">
                  <a:extLst>
                    <a:ext uri="{9D8B030D-6E8A-4147-A177-3AD203B41FA5}">
                      <a16:colId xmlns:a16="http://schemas.microsoft.com/office/drawing/2014/main" val="2585720403"/>
                    </a:ext>
                  </a:extLst>
                </a:gridCol>
                <a:gridCol w="222079">
                  <a:extLst>
                    <a:ext uri="{9D8B030D-6E8A-4147-A177-3AD203B41FA5}">
                      <a16:colId xmlns:a16="http://schemas.microsoft.com/office/drawing/2014/main" val="162871581"/>
                    </a:ext>
                  </a:extLst>
                </a:gridCol>
                <a:gridCol w="222079">
                  <a:extLst>
                    <a:ext uri="{9D8B030D-6E8A-4147-A177-3AD203B41FA5}">
                      <a16:colId xmlns:a16="http://schemas.microsoft.com/office/drawing/2014/main" val="60052280"/>
                    </a:ext>
                  </a:extLst>
                </a:gridCol>
                <a:gridCol w="222079">
                  <a:extLst>
                    <a:ext uri="{9D8B030D-6E8A-4147-A177-3AD203B41FA5}">
                      <a16:colId xmlns:a16="http://schemas.microsoft.com/office/drawing/2014/main" val="2499135625"/>
                    </a:ext>
                  </a:extLst>
                </a:gridCol>
                <a:gridCol w="222079">
                  <a:extLst>
                    <a:ext uri="{9D8B030D-6E8A-4147-A177-3AD203B41FA5}">
                      <a16:colId xmlns:a16="http://schemas.microsoft.com/office/drawing/2014/main" val="292106389"/>
                    </a:ext>
                  </a:extLst>
                </a:gridCol>
                <a:gridCol w="222079">
                  <a:extLst>
                    <a:ext uri="{9D8B030D-6E8A-4147-A177-3AD203B41FA5}">
                      <a16:colId xmlns:a16="http://schemas.microsoft.com/office/drawing/2014/main" val="2074074448"/>
                    </a:ext>
                  </a:extLst>
                </a:gridCol>
                <a:gridCol w="222079">
                  <a:extLst>
                    <a:ext uri="{9D8B030D-6E8A-4147-A177-3AD203B41FA5}">
                      <a16:colId xmlns:a16="http://schemas.microsoft.com/office/drawing/2014/main" val="3800195306"/>
                    </a:ext>
                  </a:extLst>
                </a:gridCol>
                <a:gridCol w="222079">
                  <a:extLst>
                    <a:ext uri="{9D8B030D-6E8A-4147-A177-3AD203B41FA5}">
                      <a16:colId xmlns:a16="http://schemas.microsoft.com/office/drawing/2014/main" val="3776710383"/>
                    </a:ext>
                  </a:extLst>
                </a:gridCol>
                <a:gridCol w="222079">
                  <a:extLst>
                    <a:ext uri="{9D8B030D-6E8A-4147-A177-3AD203B41FA5}">
                      <a16:colId xmlns:a16="http://schemas.microsoft.com/office/drawing/2014/main" val="475332683"/>
                    </a:ext>
                  </a:extLst>
                </a:gridCol>
                <a:gridCol w="222079">
                  <a:extLst>
                    <a:ext uri="{9D8B030D-6E8A-4147-A177-3AD203B41FA5}">
                      <a16:colId xmlns:a16="http://schemas.microsoft.com/office/drawing/2014/main" val="1298186865"/>
                    </a:ext>
                  </a:extLst>
                </a:gridCol>
                <a:gridCol w="222079">
                  <a:extLst>
                    <a:ext uri="{9D8B030D-6E8A-4147-A177-3AD203B41FA5}">
                      <a16:colId xmlns:a16="http://schemas.microsoft.com/office/drawing/2014/main" val="1545345420"/>
                    </a:ext>
                  </a:extLst>
                </a:gridCol>
                <a:gridCol w="222079">
                  <a:extLst>
                    <a:ext uri="{9D8B030D-6E8A-4147-A177-3AD203B41FA5}">
                      <a16:colId xmlns:a16="http://schemas.microsoft.com/office/drawing/2014/main" val="2577329490"/>
                    </a:ext>
                  </a:extLst>
                </a:gridCol>
                <a:gridCol w="222079">
                  <a:extLst>
                    <a:ext uri="{9D8B030D-6E8A-4147-A177-3AD203B41FA5}">
                      <a16:colId xmlns:a16="http://schemas.microsoft.com/office/drawing/2014/main" val="1087365828"/>
                    </a:ext>
                  </a:extLst>
                </a:gridCol>
                <a:gridCol w="222079">
                  <a:extLst>
                    <a:ext uri="{9D8B030D-6E8A-4147-A177-3AD203B41FA5}">
                      <a16:colId xmlns:a16="http://schemas.microsoft.com/office/drawing/2014/main" val="1645864929"/>
                    </a:ext>
                  </a:extLst>
                </a:gridCol>
                <a:gridCol w="222079">
                  <a:extLst>
                    <a:ext uri="{9D8B030D-6E8A-4147-A177-3AD203B41FA5}">
                      <a16:colId xmlns:a16="http://schemas.microsoft.com/office/drawing/2014/main" val="496847303"/>
                    </a:ext>
                  </a:extLst>
                </a:gridCol>
                <a:gridCol w="222079">
                  <a:extLst>
                    <a:ext uri="{9D8B030D-6E8A-4147-A177-3AD203B41FA5}">
                      <a16:colId xmlns:a16="http://schemas.microsoft.com/office/drawing/2014/main" val="2846630677"/>
                    </a:ext>
                  </a:extLst>
                </a:gridCol>
                <a:gridCol w="222079">
                  <a:extLst>
                    <a:ext uri="{9D8B030D-6E8A-4147-A177-3AD203B41FA5}">
                      <a16:colId xmlns:a16="http://schemas.microsoft.com/office/drawing/2014/main" val="3313453655"/>
                    </a:ext>
                  </a:extLst>
                </a:gridCol>
              </a:tblGrid>
              <a:tr h="183311">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859882334"/>
                  </a:ext>
                </a:extLst>
              </a:tr>
              <a:tr h="183311">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309793815"/>
                  </a:ext>
                </a:extLst>
              </a:tr>
              <a:tr h="186383">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146837758"/>
                  </a:ext>
                </a:extLst>
              </a:tr>
              <a:tr h="183311">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3450036441"/>
                  </a:ext>
                </a:extLst>
              </a:tr>
              <a:tr h="183311">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215450676"/>
                  </a:ext>
                </a:extLst>
              </a:tr>
              <a:tr h="183311">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725837843"/>
                  </a:ext>
                </a:extLst>
              </a:tr>
              <a:tr h="183311">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15931485"/>
                  </a:ext>
                </a:extLst>
              </a:tr>
              <a:tr h="183311">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35994574"/>
                  </a:ext>
                </a:extLst>
              </a:tr>
              <a:tr h="183311">
                <a:tc rowSpan="2">
                  <a:txBody>
                    <a:bodyPr/>
                    <a:lstStyle/>
                    <a:p>
                      <a:pPr algn="ctr" fontAlgn="ctr"/>
                      <a:r>
                        <a:rPr lang="fr-FR" sz="900" b="1" i="0" u="none" strike="noStrike" dirty="0">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25255002"/>
                  </a:ext>
                </a:extLst>
              </a:tr>
              <a:tr h="183311">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422077030"/>
                  </a:ext>
                </a:extLst>
              </a:tr>
              <a:tr h="183311">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92549996"/>
                  </a:ext>
                </a:extLst>
              </a:tr>
              <a:tr h="267463">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dirty="0">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041281697"/>
                  </a:ext>
                </a:extLst>
              </a:tr>
              <a:tr h="183311">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689353953"/>
                  </a:ext>
                </a:extLst>
              </a:tr>
            </a:tbl>
          </a:graphicData>
        </a:graphic>
      </p:graphicFrame>
    </p:spTree>
    <p:extLst>
      <p:ext uri="{BB962C8B-B14F-4D97-AF65-F5344CB8AC3E}">
        <p14:creationId xmlns:p14="http://schemas.microsoft.com/office/powerpoint/2010/main" val="362668816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DIANA</a:t>
              </a: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r>
                <a:rPr lang="fr-FR" sz="1050" b="1" dirty="0">
                  <a:latin typeface="Calibri" panose="020F0502020204030204" pitchFamily="34" charset="0"/>
                  <a:ea typeface="Open Sans"/>
                  <a:cs typeface="Calibri" panose="020F0502020204030204" pitchFamily="34" charset="0"/>
                  <a:sym typeface="Open Sans"/>
                </a:rPr>
                <a:t>ANTSIRANANA</a:t>
              </a:r>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DIANA</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245910"/>
            </a:xfrm>
            <a:prstGeom prst="rect">
              <a:avLst/>
            </a:prstGeom>
            <a:noFill/>
            <a:ln>
              <a:noFill/>
            </a:ln>
          </p:spPr>
          <p:txBody>
            <a:bodyPr spcFirstLastPara="1" wrap="square" lIns="83536" tIns="41756" rIns="83536" bIns="41756" anchor="t" anchorCtr="0">
              <a:spAutoFit/>
            </a:bodyPr>
            <a:lstStyle/>
            <a:p>
              <a:pPr lvl="0"/>
              <a:r>
                <a:rPr lang="fr-FR" sz="1050" b="1" dirty="0">
                  <a:solidFill>
                    <a:sysClr val="windowText" lastClr="000000"/>
                  </a:solidFill>
                  <a:latin typeface="Calibri" panose="020F0502020204030204" pitchFamily="34" charset="0"/>
                  <a:ea typeface="Open Sans"/>
                  <a:cs typeface="Calibri" panose="020F0502020204030204" pitchFamily="34" charset="0"/>
                  <a:sym typeface="Open Sans"/>
                </a:rPr>
                <a:t>ANTSIRANANA</a:t>
              </a:r>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25</a:t>
            </a:r>
          </a:p>
        </p:txBody>
      </p:sp>
      <p:graphicFrame>
        <p:nvGraphicFramePr>
          <p:cNvPr id="12" name="Table 11">
            <a:extLst>
              <a:ext uri="{FF2B5EF4-FFF2-40B4-BE49-F238E27FC236}">
                <a16:creationId xmlns:a16="http://schemas.microsoft.com/office/drawing/2014/main" id="{59DA8A85-8C53-2771-371B-F1C792B2896C}"/>
              </a:ext>
            </a:extLst>
          </p:cNvPr>
          <p:cNvGraphicFramePr>
            <a:graphicFrameLocks noGrp="1"/>
          </p:cNvGraphicFramePr>
          <p:nvPr>
            <p:extLst>
              <p:ext uri="{D42A27DB-BD31-4B8C-83A1-F6EECF244321}">
                <p14:modId xmlns:p14="http://schemas.microsoft.com/office/powerpoint/2010/main" val="377305543"/>
              </p:ext>
            </p:extLst>
          </p:nvPr>
        </p:nvGraphicFramePr>
        <p:xfrm>
          <a:off x="2556771" y="562217"/>
          <a:ext cx="6821690" cy="2470265"/>
        </p:xfrm>
        <a:graphic>
          <a:graphicData uri="http://schemas.openxmlformats.org/drawingml/2006/table">
            <a:tbl>
              <a:tblPr/>
              <a:tblGrid>
                <a:gridCol w="745897">
                  <a:extLst>
                    <a:ext uri="{9D8B030D-6E8A-4147-A177-3AD203B41FA5}">
                      <a16:colId xmlns:a16="http://schemas.microsoft.com/office/drawing/2014/main" val="2975667964"/>
                    </a:ext>
                  </a:extLst>
                </a:gridCol>
                <a:gridCol w="745897">
                  <a:extLst>
                    <a:ext uri="{9D8B030D-6E8A-4147-A177-3AD203B41FA5}">
                      <a16:colId xmlns:a16="http://schemas.microsoft.com/office/drawing/2014/main" val="2543941155"/>
                    </a:ext>
                  </a:extLst>
                </a:gridCol>
                <a:gridCol w="222079">
                  <a:extLst>
                    <a:ext uri="{9D8B030D-6E8A-4147-A177-3AD203B41FA5}">
                      <a16:colId xmlns:a16="http://schemas.microsoft.com/office/drawing/2014/main" val="880742114"/>
                    </a:ext>
                  </a:extLst>
                </a:gridCol>
                <a:gridCol w="222079">
                  <a:extLst>
                    <a:ext uri="{9D8B030D-6E8A-4147-A177-3AD203B41FA5}">
                      <a16:colId xmlns:a16="http://schemas.microsoft.com/office/drawing/2014/main" val="3092321010"/>
                    </a:ext>
                  </a:extLst>
                </a:gridCol>
                <a:gridCol w="222079">
                  <a:extLst>
                    <a:ext uri="{9D8B030D-6E8A-4147-A177-3AD203B41FA5}">
                      <a16:colId xmlns:a16="http://schemas.microsoft.com/office/drawing/2014/main" val="2497742029"/>
                    </a:ext>
                  </a:extLst>
                </a:gridCol>
                <a:gridCol w="222079">
                  <a:extLst>
                    <a:ext uri="{9D8B030D-6E8A-4147-A177-3AD203B41FA5}">
                      <a16:colId xmlns:a16="http://schemas.microsoft.com/office/drawing/2014/main" val="296874019"/>
                    </a:ext>
                  </a:extLst>
                </a:gridCol>
                <a:gridCol w="222079">
                  <a:extLst>
                    <a:ext uri="{9D8B030D-6E8A-4147-A177-3AD203B41FA5}">
                      <a16:colId xmlns:a16="http://schemas.microsoft.com/office/drawing/2014/main" val="2775612711"/>
                    </a:ext>
                  </a:extLst>
                </a:gridCol>
                <a:gridCol w="222079">
                  <a:extLst>
                    <a:ext uri="{9D8B030D-6E8A-4147-A177-3AD203B41FA5}">
                      <a16:colId xmlns:a16="http://schemas.microsoft.com/office/drawing/2014/main" val="215159104"/>
                    </a:ext>
                  </a:extLst>
                </a:gridCol>
                <a:gridCol w="222079">
                  <a:extLst>
                    <a:ext uri="{9D8B030D-6E8A-4147-A177-3AD203B41FA5}">
                      <a16:colId xmlns:a16="http://schemas.microsoft.com/office/drawing/2014/main" val="2904374338"/>
                    </a:ext>
                  </a:extLst>
                </a:gridCol>
                <a:gridCol w="222079">
                  <a:extLst>
                    <a:ext uri="{9D8B030D-6E8A-4147-A177-3AD203B41FA5}">
                      <a16:colId xmlns:a16="http://schemas.microsoft.com/office/drawing/2014/main" val="3360836347"/>
                    </a:ext>
                  </a:extLst>
                </a:gridCol>
                <a:gridCol w="222079">
                  <a:extLst>
                    <a:ext uri="{9D8B030D-6E8A-4147-A177-3AD203B41FA5}">
                      <a16:colId xmlns:a16="http://schemas.microsoft.com/office/drawing/2014/main" val="2991905469"/>
                    </a:ext>
                  </a:extLst>
                </a:gridCol>
                <a:gridCol w="222079">
                  <a:extLst>
                    <a:ext uri="{9D8B030D-6E8A-4147-A177-3AD203B41FA5}">
                      <a16:colId xmlns:a16="http://schemas.microsoft.com/office/drawing/2014/main" val="3973220068"/>
                    </a:ext>
                  </a:extLst>
                </a:gridCol>
                <a:gridCol w="222079">
                  <a:extLst>
                    <a:ext uri="{9D8B030D-6E8A-4147-A177-3AD203B41FA5}">
                      <a16:colId xmlns:a16="http://schemas.microsoft.com/office/drawing/2014/main" val="3614884853"/>
                    </a:ext>
                  </a:extLst>
                </a:gridCol>
                <a:gridCol w="222079">
                  <a:extLst>
                    <a:ext uri="{9D8B030D-6E8A-4147-A177-3AD203B41FA5}">
                      <a16:colId xmlns:a16="http://schemas.microsoft.com/office/drawing/2014/main" val="2597423420"/>
                    </a:ext>
                  </a:extLst>
                </a:gridCol>
                <a:gridCol w="222079">
                  <a:extLst>
                    <a:ext uri="{9D8B030D-6E8A-4147-A177-3AD203B41FA5}">
                      <a16:colId xmlns:a16="http://schemas.microsoft.com/office/drawing/2014/main" val="2861117476"/>
                    </a:ext>
                  </a:extLst>
                </a:gridCol>
                <a:gridCol w="222079">
                  <a:extLst>
                    <a:ext uri="{9D8B030D-6E8A-4147-A177-3AD203B41FA5}">
                      <a16:colId xmlns:a16="http://schemas.microsoft.com/office/drawing/2014/main" val="1048944146"/>
                    </a:ext>
                  </a:extLst>
                </a:gridCol>
                <a:gridCol w="222079">
                  <a:extLst>
                    <a:ext uri="{9D8B030D-6E8A-4147-A177-3AD203B41FA5}">
                      <a16:colId xmlns:a16="http://schemas.microsoft.com/office/drawing/2014/main" val="3426096962"/>
                    </a:ext>
                  </a:extLst>
                </a:gridCol>
                <a:gridCol w="222079">
                  <a:extLst>
                    <a:ext uri="{9D8B030D-6E8A-4147-A177-3AD203B41FA5}">
                      <a16:colId xmlns:a16="http://schemas.microsoft.com/office/drawing/2014/main" val="1665766811"/>
                    </a:ext>
                  </a:extLst>
                </a:gridCol>
                <a:gridCol w="222079">
                  <a:extLst>
                    <a:ext uri="{9D8B030D-6E8A-4147-A177-3AD203B41FA5}">
                      <a16:colId xmlns:a16="http://schemas.microsoft.com/office/drawing/2014/main" val="1378496607"/>
                    </a:ext>
                  </a:extLst>
                </a:gridCol>
                <a:gridCol w="222079">
                  <a:extLst>
                    <a:ext uri="{9D8B030D-6E8A-4147-A177-3AD203B41FA5}">
                      <a16:colId xmlns:a16="http://schemas.microsoft.com/office/drawing/2014/main" val="1877790005"/>
                    </a:ext>
                  </a:extLst>
                </a:gridCol>
                <a:gridCol w="222079">
                  <a:extLst>
                    <a:ext uri="{9D8B030D-6E8A-4147-A177-3AD203B41FA5}">
                      <a16:colId xmlns:a16="http://schemas.microsoft.com/office/drawing/2014/main" val="2241129360"/>
                    </a:ext>
                  </a:extLst>
                </a:gridCol>
                <a:gridCol w="222079">
                  <a:extLst>
                    <a:ext uri="{9D8B030D-6E8A-4147-A177-3AD203B41FA5}">
                      <a16:colId xmlns:a16="http://schemas.microsoft.com/office/drawing/2014/main" val="4170870490"/>
                    </a:ext>
                  </a:extLst>
                </a:gridCol>
                <a:gridCol w="222079">
                  <a:extLst>
                    <a:ext uri="{9D8B030D-6E8A-4147-A177-3AD203B41FA5}">
                      <a16:colId xmlns:a16="http://schemas.microsoft.com/office/drawing/2014/main" val="654374715"/>
                    </a:ext>
                  </a:extLst>
                </a:gridCol>
                <a:gridCol w="222079">
                  <a:extLst>
                    <a:ext uri="{9D8B030D-6E8A-4147-A177-3AD203B41FA5}">
                      <a16:colId xmlns:a16="http://schemas.microsoft.com/office/drawing/2014/main" val="1533919557"/>
                    </a:ext>
                  </a:extLst>
                </a:gridCol>
                <a:gridCol w="222079">
                  <a:extLst>
                    <a:ext uri="{9D8B030D-6E8A-4147-A177-3AD203B41FA5}">
                      <a16:colId xmlns:a16="http://schemas.microsoft.com/office/drawing/2014/main" val="2005263740"/>
                    </a:ext>
                  </a:extLst>
                </a:gridCol>
                <a:gridCol w="222079">
                  <a:extLst>
                    <a:ext uri="{9D8B030D-6E8A-4147-A177-3AD203B41FA5}">
                      <a16:colId xmlns:a16="http://schemas.microsoft.com/office/drawing/2014/main" val="2475229904"/>
                    </a:ext>
                  </a:extLst>
                </a:gridCol>
              </a:tblGrid>
              <a:tr h="183539">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521739630"/>
                  </a:ext>
                </a:extLst>
              </a:tr>
              <a:tr h="183539">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277201518"/>
                  </a:ext>
                </a:extLst>
              </a:tr>
              <a:tr h="183539">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777022454"/>
                  </a:ext>
                </a:extLst>
              </a:tr>
              <a:tr h="183539">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3894671168"/>
                  </a:ext>
                </a:extLst>
              </a:tr>
              <a:tr h="183539">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42717780"/>
                  </a:ext>
                </a:extLst>
              </a:tr>
              <a:tr h="183539">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363885713"/>
                  </a:ext>
                </a:extLst>
              </a:tr>
              <a:tr h="183539">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946416585"/>
                  </a:ext>
                </a:extLst>
              </a:tr>
              <a:tr h="183539">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781685416"/>
                  </a:ext>
                </a:extLst>
              </a:tr>
              <a:tr h="183539">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858210342"/>
                  </a:ext>
                </a:extLst>
              </a:tr>
              <a:tr h="183539">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906189018"/>
                  </a:ext>
                </a:extLst>
              </a:tr>
              <a:tr h="183539">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70311810"/>
                  </a:ext>
                </a:extLst>
              </a:tr>
              <a:tr h="267797">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222575311"/>
                  </a:ext>
                </a:extLst>
              </a:tr>
              <a:tr h="183539">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997826096"/>
                  </a:ext>
                </a:extLst>
              </a:tr>
            </a:tbl>
          </a:graphicData>
        </a:graphic>
      </p:graphicFrame>
      <p:graphicFrame>
        <p:nvGraphicFramePr>
          <p:cNvPr id="15" name="Table 14">
            <a:extLst>
              <a:ext uri="{FF2B5EF4-FFF2-40B4-BE49-F238E27FC236}">
                <a16:creationId xmlns:a16="http://schemas.microsoft.com/office/drawing/2014/main" id="{DDE1FA9C-B505-B3AE-8313-418B9119C4BA}"/>
              </a:ext>
            </a:extLst>
          </p:cNvPr>
          <p:cNvGraphicFramePr>
            <a:graphicFrameLocks noGrp="1"/>
          </p:cNvGraphicFramePr>
          <p:nvPr>
            <p:extLst>
              <p:ext uri="{D42A27DB-BD31-4B8C-83A1-F6EECF244321}">
                <p14:modId xmlns:p14="http://schemas.microsoft.com/office/powerpoint/2010/main" val="3081178945"/>
              </p:ext>
            </p:extLst>
          </p:nvPr>
        </p:nvGraphicFramePr>
        <p:xfrm>
          <a:off x="2556771" y="3553930"/>
          <a:ext cx="6821690" cy="2470267"/>
        </p:xfrm>
        <a:graphic>
          <a:graphicData uri="http://schemas.openxmlformats.org/drawingml/2006/table">
            <a:tbl>
              <a:tblPr/>
              <a:tblGrid>
                <a:gridCol w="745897">
                  <a:extLst>
                    <a:ext uri="{9D8B030D-6E8A-4147-A177-3AD203B41FA5}">
                      <a16:colId xmlns:a16="http://schemas.microsoft.com/office/drawing/2014/main" val="3377059802"/>
                    </a:ext>
                  </a:extLst>
                </a:gridCol>
                <a:gridCol w="745897">
                  <a:extLst>
                    <a:ext uri="{9D8B030D-6E8A-4147-A177-3AD203B41FA5}">
                      <a16:colId xmlns:a16="http://schemas.microsoft.com/office/drawing/2014/main" val="2897690954"/>
                    </a:ext>
                  </a:extLst>
                </a:gridCol>
                <a:gridCol w="222079">
                  <a:extLst>
                    <a:ext uri="{9D8B030D-6E8A-4147-A177-3AD203B41FA5}">
                      <a16:colId xmlns:a16="http://schemas.microsoft.com/office/drawing/2014/main" val="825034182"/>
                    </a:ext>
                  </a:extLst>
                </a:gridCol>
                <a:gridCol w="222079">
                  <a:extLst>
                    <a:ext uri="{9D8B030D-6E8A-4147-A177-3AD203B41FA5}">
                      <a16:colId xmlns:a16="http://schemas.microsoft.com/office/drawing/2014/main" val="1806319915"/>
                    </a:ext>
                  </a:extLst>
                </a:gridCol>
                <a:gridCol w="222079">
                  <a:extLst>
                    <a:ext uri="{9D8B030D-6E8A-4147-A177-3AD203B41FA5}">
                      <a16:colId xmlns:a16="http://schemas.microsoft.com/office/drawing/2014/main" val="4191167188"/>
                    </a:ext>
                  </a:extLst>
                </a:gridCol>
                <a:gridCol w="222079">
                  <a:extLst>
                    <a:ext uri="{9D8B030D-6E8A-4147-A177-3AD203B41FA5}">
                      <a16:colId xmlns:a16="http://schemas.microsoft.com/office/drawing/2014/main" val="1467914773"/>
                    </a:ext>
                  </a:extLst>
                </a:gridCol>
                <a:gridCol w="222079">
                  <a:extLst>
                    <a:ext uri="{9D8B030D-6E8A-4147-A177-3AD203B41FA5}">
                      <a16:colId xmlns:a16="http://schemas.microsoft.com/office/drawing/2014/main" val="216309885"/>
                    </a:ext>
                  </a:extLst>
                </a:gridCol>
                <a:gridCol w="222079">
                  <a:extLst>
                    <a:ext uri="{9D8B030D-6E8A-4147-A177-3AD203B41FA5}">
                      <a16:colId xmlns:a16="http://schemas.microsoft.com/office/drawing/2014/main" val="1804285895"/>
                    </a:ext>
                  </a:extLst>
                </a:gridCol>
                <a:gridCol w="222079">
                  <a:extLst>
                    <a:ext uri="{9D8B030D-6E8A-4147-A177-3AD203B41FA5}">
                      <a16:colId xmlns:a16="http://schemas.microsoft.com/office/drawing/2014/main" val="1580775689"/>
                    </a:ext>
                  </a:extLst>
                </a:gridCol>
                <a:gridCol w="222079">
                  <a:extLst>
                    <a:ext uri="{9D8B030D-6E8A-4147-A177-3AD203B41FA5}">
                      <a16:colId xmlns:a16="http://schemas.microsoft.com/office/drawing/2014/main" val="2896319774"/>
                    </a:ext>
                  </a:extLst>
                </a:gridCol>
                <a:gridCol w="222079">
                  <a:extLst>
                    <a:ext uri="{9D8B030D-6E8A-4147-A177-3AD203B41FA5}">
                      <a16:colId xmlns:a16="http://schemas.microsoft.com/office/drawing/2014/main" val="3048259888"/>
                    </a:ext>
                  </a:extLst>
                </a:gridCol>
                <a:gridCol w="222079">
                  <a:extLst>
                    <a:ext uri="{9D8B030D-6E8A-4147-A177-3AD203B41FA5}">
                      <a16:colId xmlns:a16="http://schemas.microsoft.com/office/drawing/2014/main" val="340037504"/>
                    </a:ext>
                  </a:extLst>
                </a:gridCol>
                <a:gridCol w="222079">
                  <a:extLst>
                    <a:ext uri="{9D8B030D-6E8A-4147-A177-3AD203B41FA5}">
                      <a16:colId xmlns:a16="http://schemas.microsoft.com/office/drawing/2014/main" val="1625401147"/>
                    </a:ext>
                  </a:extLst>
                </a:gridCol>
                <a:gridCol w="222079">
                  <a:extLst>
                    <a:ext uri="{9D8B030D-6E8A-4147-A177-3AD203B41FA5}">
                      <a16:colId xmlns:a16="http://schemas.microsoft.com/office/drawing/2014/main" val="4175866014"/>
                    </a:ext>
                  </a:extLst>
                </a:gridCol>
                <a:gridCol w="222079">
                  <a:extLst>
                    <a:ext uri="{9D8B030D-6E8A-4147-A177-3AD203B41FA5}">
                      <a16:colId xmlns:a16="http://schemas.microsoft.com/office/drawing/2014/main" val="1608324023"/>
                    </a:ext>
                  </a:extLst>
                </a:gridCol>
                <a:gridCol w="222079">
                  <a:extLst>
                    <a:ext uri="{9D8B030D-6E8A-4147-A177-3AD203B41FA5}">
                      <a16:colId xmlns:a16="http://schemas.microsoft.com/office/drawing/2014/main" val="2912369435"/>
                    </a:ext>
                  </a:extLst>
                </a:gridCol>
                <a:gridCol w="222079">
                  <a:extLst>
                    <a:ext uri="{9D8B030D-6E8A-4147-A177-3AD203B41FA5}">
                      <a16:colId xmlns:a16="http://schemas.microsoft.com/office/drawing/2014/main" val="937853123"/>
                    </a:ext>
                  </a:extLst>
                </a:gridCol>
                <a:gridCol w="222079">
                  <a:extLst>
                    <a:ext uri="{9D8B030D-6E8A-4147-A177-3AD203B41FA5}">
                      <a16:colId xmlns:a16="http://schemas.microsoft.com/office/drawing/2014/main" val="1427369865"/>
                    </a:ext>
                  </a:extLst>
                </a:gridCol>
                <a:gridCol w="222079">
                  <a:extLst>
                    <a:ext uri="{9D8B030D-6E8A-4147-A177-3AD203B41FA5}">
                      <a16:colId xmlns:a16="http://schemas.microsoft.com/office/drawing/2014/main" val="2322937357"/>
                    </a:ext>
                  </a:extLst>
                </a:gridCol>
                <a:gridCol w="222079">
                  <a:extLst>
                    <a:ext uri="{9D8B030D-6E8A-4147-A177-3AD203B41FA5}">
                      <a16:colId xmlns:a16="http://schemas.microsoft.com/office/drawing/2014/main" val="558724573"/>
                    </a:ext>
                  </a:extLst>
                </a:gridCol>
                <a:gridCol w="222079">
                  <a:extLst>
                    <a:ext uri="{9D8B030D-6E8A-4147-A177-3AD203B41FA5}">
                      <a16:colId xmlns:a16="http://schemas.microsoft.com/office/drawing/2014/main" val="2182409608"/>
                    </a:ext>
                  </a:extLst>
                </a:gridCol>
                <a:gridCol w="222079">
                  <a:extLst>
                    <a:ext uri="{9D8B030D-6E8A-4147-A177-3AD203B41FA5}">
                      <a16:colId xmlns:a16="http://schemas.microsoft.com/office/drawing/2014/main" val="3367947932"/>
                    </a:ext>
                  </a:extLst>
                </a:gridCol>
                <a:gridCol w="222079">
                  <a:extLst>
                    <a:ext uri="{9D8B030D-6E8A-4147-A177-3AD203B41FA5}">
                      <a16:colId xmlns:a16="http://schemas.microsoft.com/office/drawing/2014/main" val="1360111930"/>
                    </a:ext>
                  </a:extLst>
                </a:gridCol>
                <a:gridCol w="222079">
                  <a:extLst>
                    <a:ext uri="{9D8B030D-6E8A-4147-A177-3AD203B41FA5}">
                      <a16:colId xmlns:a16="http://schemas.microsoft.com/office/drawing/2014/main" val="3582547223"/>
                    </a:ext>
                  </a:extLst>
                </a:gridCol>
                <a:gridCol w="222079">
                  <a:extLst>
                    <a:ext uri="{9D8B030D-6E8A-4147-A177-3AD203B41FA5}">
                      <a16:colId xmlns:a16="http://schemas.microsoft.com/office/drawing/2014/main" val="404014548"/>
                    </a:ext>
                  </a:extLst>
                </a:gridCol>
                <a:gridCol w="222079">
                  <a:extLst>
                    <a:ext uri="{9D8B030D-6E8A-4147-A177-3AD203B41FA5}">
                      <a16:colId xmlns:a16="http://schemas.microsoft.com/office/drawing/2014/main" val="3963607398"/>
                    </a:ext>
                  </a:extLst>
                </a:gridCol>
              </a:tblGrid>
              <a:tr h="159096">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Locale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771434998"/>
                  </a:ext>
                </a:extLst>
              </a:tr>
              <a:tr h="159096">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Long</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902085662"/>
                  </a:ext>
                </a:extLst>
              </a:tr>
              <a:tr h="169092">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35122368"/>
                  </a:ext>
                </a:extLst>
              </a:tr>
              <a:tr h="159096">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1550662909"/>
                  </a:ext>
                </a:extLst>
              </a:tr>
              <a:tr h="159096">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915153529"/>
                  </a:ext>
                </a:extLst>
              </a:tr>
              <a:tr h="159096">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098104770"/>
                  </a:ext>
                </a:extLst>
              </a:tr>
              <a:tr h="159096">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428783125"/>
                  </a:ext>
                </a:extLst>
              </a:tr>
              <a:tr h="159096">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972187876"/>
                  </a:ext>
                </a:extLst>
              </a:tr>
              <a:tr h="159096">
                <a:tc rowSpan="3">
                  <a:txBody>
                    <a:bodyPr/>
                    <a:lstStyle/>
                    <a:p>
                      <a:pPr algn="ctr" fontAlgn="ctr"/>
                      <a:r>
                        <a:rPr lang="fr-FR" sz="900" b="1" i="0" u="none" strike="noStrike" dirty="0">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534608415"/>
                  </a:ext>
                </a:extLst>
              </a:tr>
              <a:tr h="159096">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71763722"/>
                  </a:ext>
                </a:extLst>
              </a:tr>
              <a:tr h="159096">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3e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206293074"/>
                  </a:ext>
                </a:extLst>
              </a:tr>
              <a:tr h="159096">
                <a:tc rowSpan="2">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044102799"/>
                  </a:ext>
                </a:extLst>
              </a:tr>
              <a:tr h="159096">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820946789"/>
                  </a:ext>
                </a:extLst>
              </a:tr>
              <a:tr h="232927">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520596485"/>
                  </a:ext>
                </a:extLst>
              </a:tr>
              <a:tr h="159096">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705430086"/>
                  </a:ext>
                </a:extLst>
              </a:tr>
            </a:tbl>
          </a:graphicData>
        </a:graphic>
      </p:graphicFrame>
    </p:spTree>
    <p:extLst>
      <p:ext uri="{BB962C8B-B14F-4D97-AF65-F5344CB8AC3E}">
        <p14:creationId xmlns:p14="http://schemas.microsoft.com/office/powerpoint/2010/main" val="294339147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743719"/>
            <a:chOff x="850424" y="1249469"/>
            <a:chExt cx="1914243" cy="743719"/>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DIANA</a:t>
              </a: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407493"/>
            </a:xfrm>
            <a:prstGeom prst="rect">
              <a:avLst/>
            </a:prstGeom>
            <a:noFill/>
            <a:ln>
              <a:noFill/>
            </a:ln>
          </p:spPr>
          <p:txBody>
            <a:bodyPr spcFirstLastPara="1" wrap="square" lIns="83536" tIns="41756" rIns="83536" bIns="41756" anchor="t" anchorCtr="0">
              <a:spAutoFit/>
            </a:bodyPr>
            <a:lstStyle/>
            <a:p>
              <a:pPr lvl="0"/>
              <a:r>
                <a:rPr lang="fr-FR" sz="1050" b="1" dirty="0">
                  <a:latin typeface="Calibri" panose="020F0502020204030204" pitchFamily="34" charset="0"/>
                  <a:ea typeface="Open Sans"/>
                  <a:cs typeface="Calibri" panose="020F0502020204030204" pitchFamily="34" charset="0"/>
                  <a:sym typeface="Open Sans"/>
                </a:rPr>
                <a:t>AMBILOBE</a:t>
              </a:r>
            </a:p>
            <a:p>
              <a:pPr lvl="0"/>
              <a:r>
                <a:rPr lang="fr-FR" sz="1050" b="1" dirty="0">
                  <a:latin typeface="Calibri" panose="020F0502020204030204" pitchFamily="34" charset="0"/>
                  <a:ea typeface="Open Sans"/>
                  <a:cs typeface="Calibri" panose="020F0502020204030204" pitchFamily="34" charset="0"/>
                  <a:sym typeface="Open Sans"/>
                </a:rPr>
                <a:t>AMBANJA</a:t>
              </a:r>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743719"/>
            <a:chOff x="850424" y="1249469"/>
            <a:chExt cx="1809467" cy="743719"/>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DIANA</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407493"/>
            </a:xfrm>
            <a:prstGeom prst="rect">
              <a:avLst/>
            </a:prstGeom>
            <a:noFill/>
            <a:ln>
              <a:noFill/>
            </a:ln>
          </p:spPr>
          <p:txBody>
            <a:bodyPr spcFirstLastPara="1" wrap="square" lIns="83536" tIns="41756" rIns="83536" bIns="41756" anchor="t" anchorCtr="0">
              <a:spAutoFit/>
            </a:bodyPr>
            <a:lstStyle/>
            <a:p>
              <a:pPr lvl="0"/>
              <a:r>
                <a:rPr lang="fr-FR" sz="1050" b="1" dirty="0">
                  <a:solidFill>
                    <a:sysClr val="windowText" lastClr="000000"/>
                  </a:solidFill>
                  <a:latin typeface="Calibri" panose="020F0502020204030204" pitchFamily="34" charset="0"/>
                  <a:ea typeface="Open Sans"/>
                  <a:cs typeface="Calibri" panose="020F0502020204030204" pitchFamily="34" charset="0"/>
                  <a:sym typeface="Open Sans"/>
                </a:rPr>
                <a:t>AMBILOBE</a:t>
              </a:r>
            </a:p>
            <a:p>
              <a:pPr lvl="0"/>
              <a:r>
                <a:rPr lang="fr-FR" sz="1050" b="1" dirty="0">
                  <a:solidFill>
                    <a:sysClr val="windowText" lastClr="000000"/>
                  </a:solidFill>
                  <a:latin typeface="Calibri" panose="020F0502020204030204" pitchFamily="34" charset="0"/>
                  <a:ea typeface="Open Sans"/>
                  <a:cs typeface="Calibri" panose="020F0502020204030204" pitchFamily="34" charset="0"/>
                  <a:sym typeface="Open Sans"/>
                </a:rPr>
                <a:t>AMBANJA</a:t>
              </a:r>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26</a:t>
            </a:r>
          </a:p>
        </p:txBody>
      </p:sp>
      <p:graphicFrame>
        <p:nvGraphicFramePr>
          <p:cNvPr id="13" name="Table 12">
            <a:extLst>
              <a:ext uri="{FF2B5EF4-FFF2-40B4-BE49-F238E27FC236}">
                <a16:creationId xmlns:a16="http://schemas.microsoft.com/office/drawing/2014/main" id="{0563CAB4-0987-AA28-DA79-2903C02D18CA}"/>
              </a:ext>
            </a:extLst>
          </p:cNvPr>
          <p:cNvGraphicFramePr>
            <a:graphicFrameLocks noGrp="1"/>
          </p:cNvGraphicFramePr>
          <p:nvPr>
            <p:extLst>
              <p:ext uri="{D42A27DB-BD31-4B8C-83A1-F6EECF244321}">
                <p14:modId xmlns:p14="http://schemas.microsoft.com/office/powerpoint/2010/main" val="1002652746"/>
              </p:ext>
            </p:extLst>
          </p:nvPr>
        </p:nvGraphicFramePr>
        <p:xfrm>
          <a:off x="2556771" y="562208"/>
          <a:ext cx="6821690" cy="2470265"/>
        </p:xfrm>
        <a:graphic>
          <a:graphicData uri="http://schemas.openxmlformats.org/drawingml/2006/table">
            <a:tbl>
              <a:tblPr/>
              <a:tblGrid>
                <a:gridCol w="745897">
                  <a:extLst>
                    <a:ext uri="{9D8B030D-6E8A-4147-A177-3AD203B41FA5}">
                      <a16:colId xmlns:a16="http://schemas.microsoft.com/office/drawing/2014/main" val="98930025"/>
                    </a:ext>
                  </a:extLst>
                </a:gridCol>
                <a:gridCol w="745897">
                  <a:extLst>
                    <a:ext uri="{9D8B030D-6E8A-4147-A177-3AD203B41FA5}">
                      <a16:colId xmlns:a16="http://schemas.microsoft.com/office/drawing/2014/main" val="3142655145"/>
                    </a:ext>
                  </a:extLst>
                </a:gridCol>
                <a:gridCol w="222079">
                  <a:extLst>
                    <a:ext uri="{9D8B030D-6E8A-4147-A177-3AD203B41FA5}">
                      <a16:colId xmlns:a16="http://schemas.microsoft.com/office/drawing/2014/main" val="3141441418"/>
                    </a:ext>
                  </a:extLst>
                </a:gridCol>
                <a:gridCol w="222079">
                  <a:extLst>
                    <a:ext uri="{9D8B030D-6E8A-4147-A177-3AD203B41FA5}">
                      <a16:colId xmlns:a16="http://schemas.microsoft.com/office/drawing/2014/main" val="3804070101"/>
                    </a:ext>
                  </a:extLst>
                </a:gridCol>
                <a:gridCol w="222079">
                  <a:extLst>
                    <a:ext uri="{9D8B030D-6E8A-4147-A177-3AD203B41FA5}">
                      <a16:colId xmlns:a16="http://schemas.microsoft.com/office/drawing/2014/main" val="541849403"/>
                    </a:ext>
                  </a:extLst>
                </a:gridCol>
                <a:gridCol w="222079">
                  <a:extLst>
                    <a:ext uri="{9D8B030D-6E8A-4147-A177-3AD203B41FA5}">
                      <a16:colId xmlns:a16="http://schemas.microsoft.com/office/drawing/2014/main" val="368113847"/>
                    </a:ext>
                  </a:extLst>
                </a:gridCol>
                <a:gridCol w="222079">
                  <a:extLst>
                    <a:ext uri="{9D8B030D-6E8A-4147-A177-3AD203B41FA5}">
                      <a16:colId xmlns:a16="http://schemas.microsoft.com/office/drawing/2014/main" val="1688207738"/>
                    </a:ext>
                  </a:extLst>
                </a:gridCol>
                <a:gridCol w="222079">
                  <a:extLst>
                    <a:ext uri="{9D8B030D-6E8A-4147-A177-3AD203B41FA5}">
                      <a16:colId xmlns:a16="http://schemas.microsoft.com/office/drawing/2014/main" val="2569998889"/>
                    </a:ext>
                  </a:extLst>
                </a:gridCol>
                <a:gridCol w="222079">
                  <a:extLst>
                    <a:ext uri="{9D8B030D-6E8A-4147-A177-3AD203B41FA5}">
                      <a16:colId xmlns:a16="http://schemas.microsoft.com/office/drawing/2014/main" val="58648647"/>
                    </a:ext>
                  </a:extLst>
                </a:gridCol>
                <a:gridCol w="222079">
                  <a:extLst>
                    <a:ext uri="{9D8B030D-6E8A-4147-A177-3AD203B41FA5}">
                      <a16:colId xmlns:a16="http://schemas.microsoft.com/office/drawing/2014/main" val="2224672750"/>
                    </a:ext>
                  </a:extLst>
                </a:gridCol>
                <a:gridCol w="222079">
                  <a:extLst>
                    <a:ext uri="{9D8B030D-6E8A-4147-A177-3AD203B41FA5}">
                      <a16:colId xmlns:a16="http://schemas.microsoft.com/office/drawing/2014/main" val="2550280926"/>
                    </a:ext>
                  </a:extLst>
                </a:gridCol>
                <a:gridCol w="222079">
                  <a:extLst>
                    <a:ext uri="{9D8B030D-6E8A-4147-A177-3AD203B41FA5}">
                      <a16:colId xmlns:a16="http://schemas.microsoft.com/office/drawing/2014/main" val="1859432285"/>
                    </a:ext>
                  </a:extLst>
                </a:gridCol>
                <a:gridCol w="222079">
                  <a:extLst>
                    <a:ext uri="{9D8B030D-6E8A-4147-A177-3AD203B41FA5}">
                      <a16:colId xmlns:a16="http://schemas.microsoft.com/office/drawing/2014/main" val="3603149442"/>
                    </a:ext>
                  </a:extLst>
                </a:gridCol>
                <a:gridCol w="222079">
                  <a:extLst>
                    <a:ext uri="{9D8B030D-6E8A-4147-A177-3AD203B41FA5}">
                      <a16:colId xmlns:a16="http://schemas.microsoft.com/office/drawing/2014/main" val="3232875546"/>
                    </a:ext>
                  </a:extLst>
                </a:gridCol>
                <a:gridCol w="222079">
                  <a:extLst>
                    <a:ext uri="{9D8B030D-6E8A-4147-A177-3AD203B41FA5}">
                      <a16:colId xmlns:a16="http://schemas.microsoft.com/office/drawing/2014/main" val="1904442381"/>
                    </a:ext>
                  </a:extLst>
                </a:gridCol>
                <a:gridCol w="222079">
                  <a:extLst>
                    <a:ext uri="{9D8B030D-6E8A-4147-A177-3AD203B41FA5}">
                      <a16:colId xmlns:a16="http://schemas.microsoft.com/office/drawing/2014/main" val="1580873220"/>
                    </a:ext>
                  </a:extLst>
                </a:gridCol>
                <a:gridCol w="222079">
                  <a:extLst>
                    <a:ext uri="{9D8B030D-6E8A-4147-A177-3AD203B41FA5}">
                      <a16:colId xmlns:a16="http://schemas.microsoft.com/office/drawing/2014/main" val="4284576629"/>
                    </a:ext>
                  </a:extLst>
                </a:gridCol>
                <a:gridCol w="222079">
                  <a:extLst>
                    <a:ext uri="{9D8B030D-6E8A-4147-A177-3AD203B41FA5}">
                      <a16:colId xmlns:a16="http://schemas.microsoft.com/office/drawing/2014/main" val="4013782274"/>
                    </a:ext>
                  </a:extLst>
                </a:gridCol>
                <a:gridCol w="222079">
                  <a:extLst>
                    <a:ext uri="{9D8B030D-6E8A-4147-A177-3AD203B41FA5}">
                      <a16:colId xmlns:a16="http://schemas.microsoft.com/office/drawing/2014/main" val="3490639600"/>
                    </a:ext>
                  </a:extLst>
                </a:gridCol>
                <a:gridCol w="222079">
                  <a:extLst>
                    <a:ext uri="{9D8B030D-6E8A-4147-A177-3AD203B41FA5}">
                      <a16:colId xmlns:a16="http://schemas.microsoft.com/office/drawing/2014/main" val="704028420"/>
                    </a:ext>
                  </a:extLst>
                </a:gridCol>
                <a:gridCol w="222079">
                  <a:extLst>
                    <a:ext uri="{9D8B030D-6E8A-4147-A177-3AD203B41FA5}">
                      <a16:colId xmlns:a16="http://schemas.microsoft.com/office/drawing/2014/main" val="1833178615"/>
                    </a:ext>
                  </a:extLst>
                </a:gridCol>
                <a:gridCol w="222079">
                  <a:extLst>
                    <a:ext uri="{9D8B030D-6E8A-4147-A177-3AD203B41FA5}">
                      <a16:colId xmlns:a16="http://schemas.microsoft.com/office/drawing/2014/main" val="464344268"/>
                    </a:ext>
                  </a:extLst>
                </a:gridCol>
                <a:gridCol w="222079">
                  <a:extLst>
                    <a:ext uri="{9D8B030D-6E8A-4147-A177-3AD203B41FA5}">
                      <a16:colId xmlns:a16="http://schemas.microsoft.com/office/drawing/2014/main" val="3872962943"/>
                    </a:ext>
                  </a:extLst>
                </a:gridCol>
                <a:gridCol w="222079">
                  <a:extLst>
                    <a:ext uri="{9D8B030D-6E8A-4147-A177-3AD203B41FA5}">
                      <a16:colId xmlns:a16="http://schemas.microsoft.com/office/drawing/2014/main" val="2957683560"/>
                    </a:ext>
                  </a:extLst>
                </a:gridCol>
                <a:gridCol w="222079">
                  <a:extLst>
                    <a:ext uri="{9D8B030D-6E8A-4147-A177-3AD203B41FA5}">
                      <a16:colId xmlns:a16="http://schemas.microsoft.com/office/drawing/2014/main" val="3774496344"/>
                    </a:ext>
                  </a:extLst>
                </a:gridCol>
                <a:gridCol w="222079">
                  <a:extLst>
                    <a:ext uri="{9D8B030D-6E8A-4147-A177-3AD203B41FA5}">
                      <a16:colId xmlns:a16="http://schemas.microsoft.com/office/drawing/2014/main" val="7557249"/>
                    </a:ext>
                  </a:extLst>
                </a:gridCol>
              </a:tblGrid>
              <a:tr h="183539">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428234534"/>
                  </a:ext>
                </a:extLst>
              </a:tr>
              <a:tr h="183539">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748737049"/>
                  </a:ext>
                </a:extLst>
              </a:tr>
              <a:tr h="183539">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054126066"/>
                  </a:ext>
                </a:extLst>
              </a:tr>
              <a:tr h="183539">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2325150486"/>
                  </a:ext>
                </a:extLst>
              </a:tr>
              <a:tr h="183539">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841294533"/>
                  </a:ext>
                </a:extLst>
              </a:tr>
              <a:tr h="183539">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3622358"/>
                  </a:ext>
                </a:extLst>
              </a:tr>
              <a:tr h="183539">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506028432"/>
                  </a:ext>
                </a:extLst>
              </a:tr>
              <a:tr h="183539">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606019161"/>
                  </a:ext>
                </a:extLst>
              </a:tr>
              <a:tr h="183539">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951760633"/>
                  </a:ext>
                </a:extLst>
              </a:tr>
              <a:tr h="183539">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066511344"/>
                  </a:ext>
                </a:extLst>
              </a:tr>
              <a:tr h="183539">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77920015"/>
                  </a:ext>
                </a:extLst>
              </a:tr>
              <a:tr h="267797">
                <a:tc>
                  <a:txBody>
                    <a:bodyPr/>
                    <a:lstStyle/>
                    <a:p>
                      <a:pPr algn="ctr" fontAlgn="ctr"/>
                      <a:r>
                        <a:rPr lang="fr-FR" sz="800" b="1" i="0" u="none" strike="noStrike">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319413566"/>
                  </a:ext>
                </a:extLst>
              </a:tr>
              <a:tr h="183539">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887677934"/>
                  </a:ext>
                </a:extLst>
              </a:tr>
            </a:tbl>
          </a:graphicData>
        </a:graphic>
      </p:graphicFrame>
      <p:graphicFrame>
        <p:nvGraphicFramePr>
          <p:cNvPr id="16" name="Table 15">
            <a:extLst>
              <a:ext uri="{FF2B5EF4-FFF2-40B4-BE49-F238E27FC236}">
                <a16:creationId xmlns:a16="http://schemas.microsoft.com/office/drawing/2014/main" id="{A6ADC1A5-95A9-A52B-A1F5-78A710CCF3F2}"/>
              </a:ext>
            </a:extLst>
          </p:cNvPr>
          <p:cNvGraphicFramePr>
            <a:graphicFrameLocks noGrp="1"/>
          </p:cNvGraphicFramePr>
          <p:nvPr>
            <p:extLst>
              <p:ext uri="{D42A27DB-BD31-4B8C-83A1-F6EECF244321}">
                <p14:modId xmlns:p14="http://schemas.microsoft.com/office/powerpoint/2010/main" val="270996819"/>
              </p:ext>
            </p:extLst>
          </p:nvPr>
        </p:nvGraphicFramePr>
        <p:xfrm>
          <a:off x="2556769" y="3553929"/>
          <a:ext cx="6821692" cy="2470267"/>
        </p:xfrm>
        <a:graphic>
          <a:graphicData uri="http://schemas.openxmlformats.org/drawingml/2006/table">
            <a:tbl>
              <a:tblPr/>
              <a:tblGrid>
                <a:gridCol w="745898">
                  <a:extLst>
                    <a:ext uri="{9D8B030D-6E8A-4147-A177-3AD203B41FA5}">
                      <a16:colId xmlns:a16="http://schemas.microsoft.com/office/drawing/2014/main" val="4275455182"/>
                    </a:ext>
                  </a:extLst>
                </a:gridCol>
                <a:gridCol w="745898">
                  <a:extLst>
                    <a:ext uri="{9D8B030D-6E8A-4147-A177-3AD203B41FA5}">
                      <a16:colId xmlns:a16="http://schemas.microsoft.com/office/drawing/2014/main" val="179821485"/>
                    </a:ext>
                  </a:extLst>
                </a:gridCol>
                <a:gridCol w="222079">
                  <a:extLst>
                    <a:ext uri="{9D8B030D-6E8A-4147-A177-3AD203B41FA5}">
                      <a16:colId xmlns:a16="http://schemas.microsoft.com/office/drawing/2014/main" val="144971565"/>
                    </a:ext>
                  </a:extLst>
                </a:gridCol>
                <a:gridCol w="222079">
                  <a:extLst>
                    <a:ext uri="{9D8B030D-6E8A-4147-A177-3AD203B41FA5}">
                      <a16:colId xmlns:a16="http://schemas.microsoft.com/office/drawing/2014/main" val="426895013"/>
                    </a:ext>
                  </a:extLst>
                </a:gridCol>
                <a:gridCol w="222079">
                  <a:extLst>
                    <a:ext uri="{9D8B030D-6E8A-4147-A177-3AD203B41FA5}">
                      <a16:colId xmlns:a16="http://schemas.microsoft.com/office/drawing/2014/main" val="4108883087"/>
                    </a:ext>
                  </a:extLst>
                </a:gridCol>
                <a:gridCol w="222079">
                  <a:extLst>
                    <a:ext uri="{9D8B030D-6E8A-4147-A177-3AD203B41FA5}">
                      <a16:colId xmlns:a16="http://schemas.microsoft.com/office/drawing/2014/main" val="2529439809"/>
                    </a:ext>
                  </a:extLst>
                </a:gridCol>
                <a:gridCol w="222079">
                  <a:extLst>
                    <a:ext uri="{9D8B030D-6E8A-4147-A177-3AD203B41FA5}">
                      <a16:colId xmlns:a16="http://schemas.microsoft.com/office/drawing/2014/main" val="1961969032"/>
                    </a:ext>
                  </a:extLst>
                </a:gridCol>
                <a:gridCol w="222079">
                  <a:extLst>
                    <a:ext uri="{9D8B030D-6E8A-4147-A177-3AD203B41FA5}">
                      <a16:colId xmlns:a16="http://schemas.microsoft.com/office/drawing/2014/main" val="75376268"/>
                    </a:ext>
                  </a:extLst>
                </a:gridCol>
                <a:gridCol w="222079">
                  <a:extLst>
                    <a:ext uri="{9D8B030D-6E8A-4147-A177-3AD203B41FA5}">
                      <a16:colId xmlns:a16="http://schemas.microsoft.com/office/drawing/2014/main" val="779894714"/>
                    </a:ext>
                  </a:extLst>
                </a:gridCol>
                <a:gridCol w="222079">
                  <a:extLst>
                    <a:ext uri="{9D8B030D-6E8A-4147-A177-3AD203B41FA5}">
                      <a16:colId xmlns:a16="http://schemas.microsoft.com/office/drawing/2014/main" val="3813166605"/>
                    </a:ext>
                  </a:extLst>
                </a:gridCol>
                <a:gridCol w="222079">
                  <a:extLst>
                    <a:ext uri="{9D8B030D-6E8A-4147-A177-3AD203B41FA5}">
                      <a16:colId xmlns:a16="http://schemas.microsoft.com/office/drawing/2014/main" val="4012163403"/>
                    </a:ext>
                  </a:extLst>
                </a:gridCol>
                <a:gridCol w="222079">
                  <a:extLst>
                    <a:ext uri="{9D8B030D-6E8A-4147-A177-3AD203B41FA5}">
                      <a16:colId xmlns:a16="http://schemas.microsoft.com/office/drawing/2014/main" val="3898655352"/>
                    </a:ext>
                  </a:extLst>
                </a:gridCol>
                <a:gridCol w="222079">
                  <a:extLst>
                    <a:ext uri="{9D8B030D-6E8A-4147-A177-3AD203B41FA5}">
                      <a16:colId xmlns:a16="http://schemas.microsoft.com/office/drawing/2014/main" val="2657878513"/>
                    </a:ext>
                  </a:extLst>
                </a:gridCol>
                <a:gridCol w="222079">
                  <a:extLst>
                    <a:ext uri="{9D8B030D-6E8A-4147-A177-3AD203B41FA5}">
                      <a16:colId xmlns:a16="http://schemas.microsoft.com/office/drawing/2014/main" val="2500201453"/>
                    </a:ext>
                  </a:extLst>
                </a:gridCol>
                <a:gridCol w="222079">
                  <a:extLst>
                    <a:ext uri="{9D8B030D-6E8A-4147-A177-3AD203B41FA5}">
                      <a16:colId xmlns:a16="http://schemas.microsoft.com/office/drawing/2014/main" val="713951960"/>
                    </a:ext>
                  </a:extLst>
                </a:gridCol>
                <a:gridCol w="222079">
                  <a:extLst>
                    <a:ext uri="{9D8B030D-6E8A-4147-A177-3AD203B41FA5}">
                      <a16:colId xmlns:a16="http://schemas.microsoft.com/office/drawing/2014/main" val="2273954976"/>
                    </a:ext>
                  </a:extLst>
                </a:gridCol>
                <a:gridCol w="222079">
                  <a:extLst>
                    <a:ext uri="{9D8B030D-6E8A-4147-A177-3AD203B41FA5}">
                      <a16:colId xmlns:a16="http://schemas.microsoft.com/office/drawing/2014/main" val="1756033501"/>
                    </a:ext>
                  </a:extLst>
                </a:gridCol>
                <a:gridCol w="222079">
                  <a:extLst>
                    <a:ext uri="{9D8B030D-6E8A-4147-A177-3AD203B41FA5}">
                      <a16:colId xmlns:a16="http://schemas.microsoft.com/office/drawing/2014/main" val="3589522470"/>
                    </a:ext>
                  </a:extLst>
                </a:gridCol>
                <a:gridCol w="222079">
                  <a:extLst>
                    <a:ext uri="{9D8B030D-6E8A-4147-A177-3AD203B41FA5}">
                      <a16:colId xmlns:a16="http://schemas.microsoft.com/office/drawing/2014/main" val="2571216361"/>
                    </a:ext>
                  </a:extLst>
                </a:gridCol>
                <a:gridCol w="222079">
                  <a:extLst>
                    <a:ext uri="{9D8B030D-6E8A-4147-A177-3AD203B41FA5}">
                      <a16:colId xmlns:a16="http://schemas.microsoft.com/office/drawing/2014/main" val="147232474"/>
                    </a:ext>
                  </a:extLst>
                </a:gridCol>
                <a:gridCol w="222079">
                  <a:extLst>
                    <a:ext uri="{9D8B030D-6E8A-4147-A177-3AD203B41FA5}">
                      <a16:colId xmlns:a16="http://schemas.microsoft.com/office/drawing/2014/main" val="1045870168"/>
                    </a:ext>
                  </a:extLst>
                </a:gridCol>
                <a:gridCol w="222079">
                  <a:extLst>
                    <a:ext uri="{9D8B030D-6E8A-4147-A177-3AD203B41FA5}">
                      <a16:colId xmlns:a16="http://schemas.microsoft.com/office/drawing/2014/main" val="1739478141"/>
                    </a:ext>
                  </a:extLst>
                </a:gridCol>
                <a:gridCol w="222079">
                  <a:extLst>
                    <a:ext uri="{9D8B030D-6E8A-4147-A177-3AD203B41FA5}">
                      <a16:colId xmlns:a16="http://schemas.microsoft.com/office/drawing/2014/main" val="2369692030"/>
                    </a:ext>
                  </a:extLst>
                </a:gridCol>
                <a:gridCol w="222079">
                  <a:extLst>
                    <a:ext uri="{9D8B030D-6E8A-4147-A177-3AD203B41FA5}">
                      <a16:colId xmlns:a16="http://schemas.microsoft.com/office/drawing/2014/main" val="4070510182"/>
                    </a:ext>
                  </a:extLst>
                </a:gridCol>
                <a:gridCol w="222079">
                  <a:extLst>
                    <a:ext uri="{9D8B030D-6E8A-4147-A177-3AD203B41FA5}">
                      <a16:colId xmlns:a16="http://schemas.microsoft.com/office/drawing/2014/main" val="1754413808"/>
                    </a:ext>
                  </a:extLst>
                </a:gridCol>
                <a:gridCol w="222079">
                  <a:extLst>
                    <a:ext uri="{9D8B030D-6E8A-4147-A177-3AD203B41FA5}">
                      <a16:colId xmlns:a16="http://schemas.microsoft.com/office/drawing/2014/main" val="689457951"/>
                    </a:ext>
                  </a:extLst>
                </a:gridCol>
              </a:tblGrid>
              <a:tr h="182824">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905748038"/>
                  </a:ext>
                </a:extLst>
              </a:tr>
              <a:tr h="182824">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097746690"/>
                  </a:ext>
                </a:extLst>
              </a:tr>
              <a:tr h="185022">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973879402"/>
                  </a:ext>
                </a:extLst>
              </a:tr>
              <a:tr h="182824">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4278716552"/>
                  </a:ext>
                </a:extLst>
              </a:tr>
              <a:tr h="182824">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503801561"/>
                  </a:ext>
                </a:extLst>
              </a:tr>
              <a:tr h="182824">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903312293"/>
                  </a:ext>
                </a:extLst>
              </a:tr>
              <a:tr h="182824">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106807923"/>
                  </a:ext>
                </a:extLst>
              </a:tr>
              <a:tr h="182824">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760150021"/>
                  </a:ext>
                </a:extLst>
              </a:tr>
              <a:tr h="182824">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dirty="0">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985502018"/>
                  </a:ext>
                </a:extLst>
              </a:tr>
              <a:tr h="182824">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57394275"/>
                  </a:ext>
                </a:extLst>
              </a:tr>
              <a:tr h="182824">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162023661"/>
                  </a:ext>
                </a:extLst>
              </a:tr>
              <a:tr h="274181">
                <a:tc>
                  <a:txBody>
                    <a:bodyPr/>
                    <a:lstStyle/>
                    <a:p>
                      <a:pPr algn="ctr" fontAlgn="ctr"/>
                      <a:r>
                        <a:rPr lang="fr-FR" sz="8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410737003"/>
                  </a:ext>
                </a:extLst>
              </a:tr>
              <a:tr h="182824">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232564807"/>
                  </a:ext>
                </a:extLst>
              </a:tr>
            </a:tbl>
          </a:graphicData>
        </a:graphic>
      </p:graphicFrame>
    </p:spTree>
    <p:extLst>
      <p:ext uri="{BB962C8B-B14F-4D97-AF65-F5344CB8AC3E}">
        <p14:creationId xmlns:p14="http://schemas.microsoft.com/office/powerpoint/2010/main" val="301157841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743719"/>
            <a:chOff x="850424" y="1249469"/>
            <a:chExt cx="1914243" cy="743719"/>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DIANA</a:t>
              </a: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407493"/>
            </a:xfrm>
            <a:prstGeom prst="rect">
              <a:avLst/>
            </a:prstGeom>
            <a:noFill/>
            <a:ln>
              <a:noFill/>
            </a:ln>
          </p:spPr>
          <p:txBody>
            <a:bodyPr spcFirstLastPara="1" wrap="square" lIns="83536" tIns="41756" rIns="83536" bIns="41756" anchor="t" anchorCtr="0">
              <a:spAutoFit/>
            </a:bodyPr>
            <a:lstStyle/>
            <a:p>
              <a:pPr lvl="0"/>
              <a:r>
                <a:rPr lang="fr-FR" sz="1050" b="1" dirty="0">
                  <a:latin typeface="Calibri" panose="020F0502020204030204" pitchFamily="34" charset="0"/>
                  <a:ea typeface="Open Sans"/>
                  <a:cs typeface="Calibri" panose="020F0502020204030204" pitchFamily="34" charset="0"/>
                  <a:sym typeface="Open Sans"/>
                </a:rPr>
                <a:t>AMBILOBE</a:t>
              </a:r>
            </a:p>
            <a:p>
              <a:pPr lvl="0"/>
              <a:r>
                <a:rPr lang="fr-FR" sz="1050" b="1" dirty="0">
                  <a:latin typeface="Calibri" panose="020F0502020204030204" pitchFamily="34" charset="0"/>
                  <a:ea typeface="Open Sans"/>
                  <a:cs typeface="Calibri" panose="020F0502020204030204" pitchFamily="34" charset="0"/>
                  <a:sym typeface="Open Sans"/>
                </a:rPr>
                <a:t>AMBANJA</a:t>
              </a:r>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FITOVINANY</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27</a:t>
            </a:r>
          </a:p>
        </p:txBody>
      </p:sp>
      <p:graphicFrame>
        <p:nvGraphicFramePr>
          <p:cNvPr id="12" name="Table 11">
            <a:extLst>
              <a:ext uri="{FF2B5EF4-FFF2-40B4-BE49-F238E27FC236}">
                <a16:creationId xmlns:a16="http://schemas.microsoft.com/office/drawing/2014/main" id="{9347A8E8-E9BB-C201-976C-80B31491AE58}"/>
              </a:ext>
            </a:extLst>
          </p:cNvPr>
          <p:cNvGraphicFramePr>
            <a:graphicFrameLocks noGrp="1"/>
          </p:cNvGraphicFramePr>
          <p:nvPr>
            <p:extLst>
              <p:ext uri="{D42A27DB-BD31-4B8C-83A1-F6EECF244321}">
                <p14:modId xmlns:p14="http://schemas.microsoft.com/office/powerpoint/2010/main" val="939391435"/>
              </p:ext>
            </p:extLst>
          </p:nvPr>
        </p:nvGraphicFramePr>
        <p:xfrm>
          <a:off x="2556769" y="544119"/>
          <a:ext cx="6821714" cy="2488347"/>
        </p:xfrm>
        <a:graphic>
          <a:graphicData uri="http://schemas.openxmlformats.org/drawingml/2006/table">
            <a:tbl>
              <a:tblPr/>
              <a:tblGrid>
                <a:gridCol w="745897">
                  <a:extLst>
                    <a:ext uri="{9D8B030D-6E8A-4147-A177-3AD203B41FA5}">
                      <a16:colId xmlns:a16="http://schemas.microsoft.com/office/drawing/2014/main" val="1375508812"/>
                    </a:ext>
                  </a:extLst>
                </a:gridCol>
                <a:gridCol w="745897">
                  <a:extLst>
                    <a:ext uri="{9D8B030D-6E8A-4147-A177-3AD203B41FA5}">
                      <a16:colId xmlns:a16="http://schemas.microsoft.com/office/drawing/2014/main" val="722756642"/>
                    </a:ext>
                  </a:extLst>
                </a:gridCol>
                <a:gridCol w="222080">
                  <a:extLst>
                    <a:ext uri="{9D8B030D-6E8A-4147-A177-3AD203B41FA5}">
                      <a16:colId xmlns:a16="http://schemas.microsoft.com/office/drawing/2014/main" val="527130566"/>
                    </a:ext>
                  </a:extLst>
                </a:gridCol>
                <a:gridCol w="222080">
                  <a:extLst>
                    <a:ext uri="{9D8B030D-6E8A-4147-A177-3AD203B41FA5}">
                      <a16:colId xmlns:a16="http://schemas.microsoft.com/office/drawing/2014/main" val="2018068503"/>
                    </a:ext>
                  </a:extLst>
                </a:gridCol>
                <a:gridCol w="222080">
                  <a:extLst>
                    <a:ext uri="{9D8B030D-6E8A-4147-A177-3AD203B41FA5}">
                      <a16:colId xmlns:a16="http://schemas.microsoft.com/office/drawing/2014/main" val="3538310133"/>
                    </a:ext>
                  </a:extLst>
                </a:gridCol>
                <a:gridCol w="222080">
                  <a:extLst>
                    <a:ext uri="{9D8B030D-6E8A-4147-A177-3AD203B41FA5}">
                      <a16:colId xmlns:a16="http://schemas.microsoft.com/office/drawing/2014/main" val="116095011"/>
                    </a:ext>
                  </a:extLst>
                </a:gridCol>
                <a:gridCol w="222080">
                  <a:extLst>
                    <a:ext uri="{9D8B030D-6E8A-4147-A177-3AD203B41FA5}">
                      <a16:colId xmlns:a16="http://schemas.microsoft.com/office/drawing/2014/main" val="3164041277"/>
                    </a:ext>
                  </a:extLst>
                </a:gridCol>
                <a:gridCol w="222080">
                  <a:extLst>
                    <a:ext uri="{9D8B030D-6E8A-4147-A177-3AD203B41FA5}">
                      <a16:colId xmlns:a16="http://schemas.microsoft.com/office/drawing/2014/main" val="2058665854"/>
                    </a:ext>
                  </a:extLst>
                </a:gridCol>
                <a:gridCol w="222080">
                  <a:extLst>
                    <a:ext uri="{9D8B030D-6E8A-4147-A177-3AD203B41FA5}">
                      <a16:colId xmlns:a16="http://schemas.microsoft.com/office/drawing/2014/main" val="4069205342"/>
                    </a:ext>
                  </a:extLst>
                </a:gridCol>
                <a:gridCol w="222080">
                  <a:extLst>
                    <a:ext uri="{9D8B030D-6E8A-4147-A177-3AD203B41FA5}">
                      <a16:colId xmlns:a16="http://schemas.microsoft.com/office/drawing/2014/main" val="3627990155"/>
                    </a:ext>
                  </a:extLst>
                </a:gridCol>
                <a:gridCol w="222080">
                  <a:extLst>
                    <a:ext uri="{9D8B030D-6E8A-4147-A177-3AD203B41FA5}">
                      <a16:colId xmlns:a16="http://schemas.microsoft.com/office/drawing/2014/main" val="2438465649"/>
                    </a:ext>
                  </a:extLst>
                </a:gridCol>
                <a:gridCol w="222080">
                  <a:extLst>
                    <a:ext uri="{9D8B030D-6E8A-4147-A177-3AD203B41FA5}">
                      <a16:colId xmlns:a16="http://schemas.microsoft.com/office/drawing/2014/main" val="1739736299"/>
                    </a:ext>
                  </a:extLst>
                </a:gridCol>
                <a:gridCol w="222080">
                  <a:extLst>
                    <a:ext uri="{9D8B030D-6E8A-4147-A177-3AD203B41FA5}">
                      <a16:colId xmlns:a16="http://schemas.microsoft.com/office/drawing/2014/main" val="2234336813"/>
                    </a:ext>
                  </a:extLst>
                </a:gridCol>
                <a:gridCol w="222080">
                  <a:extLst>
                    <a:ext uri="{9D8B030D-6E8A-4147-A177-3AD203B41FA5}">
                      <a16:colId xmlns:a16="http://schemas.microsoft.com/office/drawing/2014/main" val="2193143267"/>
                    </a:ext>
                  </a:extLst>
                </a:gridCol>
                <a:gridCol w="222080">
                  <a:extLst>
                    <a:ext uri="{9D8B030D-6E8A-4147-A177-3AD203B41FA5}">
                      <a16:colId xmlns:a16="http://schemas.microsoft.com/office/drawing/2014/main" val="3633735259"/>
                    </a:ext>
                  </a:extLst>
                </a:gridCol>
                <a:gridCol w="222080">
                  <a:extLst>
                    <a:ext uri="{9D8B030D-6E8A-4147-A177-3AD203B41FA5}">
                      <a16:colId xmlns:a16="http://schemas.microsoft.com/office/drawing/2014/main" val="3255294933"/>
                    </a:ext>
                  </a:extLst>
                </a:gridCol>
                <a:gridCol w="222080">
                  <a:extLst>
                    <a:ext uri="{9D8B030D-6E8A-4147-A177-3AD203B41FA5}">
                      <a16:colId xmlns:a16="http://schemas.microsoft.com/office/drawing/2014/main" val="1257272497"/>
                    </a:ext>
                  </a:extLst>
                </a:gridCol>
                <a:gridCol w="222080">
                  <a:extLst>
                    <a:ext uri="{9D8B030D-6E8A-4147-A177-3AD203B41FA5}">
                      <a16:colId xmlns:a16="http://schemas.microsoft.com/office/drawing/2014/main" val="1222506301"/>
                    </a:ext>
                  </a:extLst>
                </a:gridCol>
                <a:gridCol w="222080">
                  <a:extLst>
                    <a:ext uri="{9D8B030D-6E8A-4147-A177-3AD203B41FA5}">
                      <a16:colId xmlns:a16="http://schemas.microsoft.com/office/drawing/2014/main" val="2997963529"/>
                    </a:ext>
                  </a:extLst>
                </a:gridCol>
                <a:gridCol w="222080">
                  <a:extLst>
                    <a:ext uri="{9D8B030D-6E8A-4147-A177-3AD203B41FA5}">
                      <a16:colId xmlns:a16="http://schemas.microsoft.com/office/drawing/2014/main" val="2978672624"/>
                    </a:ext>
                  </a:extLst>
                </a:gridCol>
                <a:gridCol w="222080">
                  <a:extLst>
                    <a:ext uri="{9D8B030D-6E8A-4147-A177-3AD203B41FA5}">
                      <a16:colId xmlns:a16="http://schemas.microsoft.com/office/drawing/2014/main" val="1420989600"/>
                    </a:ext>
                  </a:extLst>
                </a:gridCol>
                <a:gridCol w="222080">
                  <a:extLst>
                    <a:ext uri="{9D8B030D-6E8A-4147-A177-3AD203B41FA5}">
                      <a16:colId xmlns:a16="http://schemas.microsoft.com/office/drawing/2014/main" val="4216149212"/>
                    </a:ext>
                  </a:extLst>
                </a:gridCol>
                <a:gridCol w="222080">
                  <a:extLst>
                    <a:ext uri="{9D8B030D-6E8A-4147-A177-3AD203B41FA5}">
                      <a16:colId xmlns:a16="http://schemas.microsoft.com/office/drawing/2014/main" val="3600551526"/>
                    </a:ext>
                  </a:extLst>
                </a:gridCol>
                <a:gridCol w="222080">
                  <a:extLst>
                    <a:ext uri="{9D8B030D-6E8A-4147-A177-3AD203B41FA5}">
                      <a16:colId xmlns:a16="http://schemas.microsoft.com/office/drawing/2014/main" val="4104087275"/>
                    </a:ext>
                  </a:extLst>
                </a:gridCol>
                <a:gridCol w="222080">
                  <a:extLst>
                    <a:ext uri="{9D8B030D-6E8A-4147-A177-3AD203B41FA5}">
                      <a16:colId xmlns:a16="http://schemas.microsoft.com/office/drawing/2014/main" val="1246015919"/>
                    </a:ext>
                  </a:extLst>
                </a:gridCol>
                <a:gridCol w="222080">
                  <a:extLst>
                    <a:ext uri="{9D8B030D-6E8A-4147-A177-3AD203B41FA5}">
                      <a16:colId xmlns:a16="http://schemas.microsoft.com/office/drawing/2014/main" val="3721857710"/>
                    </a:ext>
                  </a:extLst>
                </a:gridCol>
              </a:tblGrid>
              <a:tr h="160270">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Locale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952157041"/>
                  </a:ext>
                </a:extLst>
              </a:tr>
              <a:tr h="160270">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Long</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429257147"/>
                  </a:ext>
                </a:extLst>
              </a:tr>
              <a:tr h="160270">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665632525"/>
                  </a:ext>
                </a:extLst>
              </a:tr>
              <a:tr h="160270">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4104099357"/>
                  </a:ext>
                </a:extLst>
              </a:tr>
              <a:tr h="160270">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27206218"/>
                  </a:ext>
                </a:extLst>
              </a:tr>
              <a:tr h="160270">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541213163"/>
                  </a:ext>
                </a:extLst>
              </a:tr>
              <a:tr h="160270">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96657337"/>
                  </a:ext>
                </a:extLst>
              </a:tr>
              <a:tr h="16027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21677782"/>
                  </a:ext>
                </a:extLst>
              </a:tr>
              <a:tr h="160270">
                <a:tc rowSpan="3">
                  <a:txBody>
                    <a:bodyPr/>
                    <a:lstStyle/>
                    <a:p>
                      <a:pPr algn="ctr" fontAlgn="ctr"/>
                      <a:r>
                        <a:rPr lang="fr-FR" sz="900" b="1" i="0" u="none" strike="noStrike">
                          <a:solidFill>
                            <a:srgbClr val="FFFFFF"/>
                          </a:solidFill>
                          <a:effectLst/>
                          <a:latin typeface="Calibri" panose="020F0502020204030204" pitchFamily="34" charset="0"/>
                        </a:rPr>
                        <a:t>Sarclage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428490388"/>
                  </a:ext>
                </a:extLst>
              </a:tr>
              <a:tr h="16027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895749511"/>
                  </a:ext>
                </a:extLst>
              </a:tr>
              <a:tr h="16027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3e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294817868"/>
                  </a:ext>
                </a:extLst>
              </a:tr>
              <a:tr h="160270">
                <a:tc rowSpan="2">
                  <a:txBody>
                    <a:bodyPr/>
                    <a:lstStyle/>
                    <a:p>
                      <a:pPr algn="ctr" fontAlgn="ctr"/>
                      <a:r>
                        <a:rPr lang="fr-FR" sz="900" b="1" i="0" u="none" strike="noStrike">
                          <a:solidFill>
                            <a:srgbClr val="FFFFFF"/>
                          </a:solidFill>
                          <a:effectLst/>
                          <a:latin typeface="Calibri" panose="020F0502020204030204" pitchFamily="34" charset="0"/>
                        </a:rPr>
                        <a:t>Buttage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799188724"/>
                  </a:ext>
                </a:extLst>
              </a:tr>
              <a:tr h="16027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177989972"/>
                  </a:ext>
                </a:extLst>
              </a:tr>
              <a:tr h="244567">
                <a:tc>
                  <a:txBody>
                    <a:bodyPr/>
                    <a:lstStyle/>
                    <a:p>
                      <a:pPr algn="ctr" fontAlgn="ctr"/>
                      <a:r>
                        <a:rPr lang="fr-FR" sz="800" b="1" i="0" u="none" strike="noStrike">
                          <a:solidFill>
                            <a:srgbClr val="FFFFFF"/>
                          </a:solidFill>
                          <a:effectLst/>
                          <a:latin typeface="Calibri" panose="020F0502020204030204" pitchFamily="34" charset="0"/>
                        </a:rPr>
                        <a:t>Traitement phytosanitaire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513788257"/>
                  </a:ext>
                </a:extLst>
              </a:tr>
              <a:tr h="160270">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253157543"/>
                  </a:ext>
                </a:extLst>
              </a:tr>
            </a:tbl>
          </a:graphicData>
        </a:graphic>
      </p:graphicFrame>
      <p:graphicFrame>
        <p:nvGraphicFramePr>
          <p:cNvPr id="15" name="Table 14">
            <a:extLst>
              <a:ext uri="{FF2B5EF4-FFF2-40B4-BE49-F238E27FC236}">
                <a16:creationId xmlns:a16="http://schemas.microsoft.com/office/drawing/2014/main" id="{C2BD02E8-4626-8DD5-E7DC-C8664DB89EE1}"/>
              </a:ext>
            </a:extLst>
          </p:cNvPr>
          <p:cNvGraphicFramePr>
            <a:graphicFrameLocks noGrp="1"/>
          </p:cNvGraphicFramePr>
          <p:nvPr>
            <p:extLst>
              <p:ext uri="{D42A27DB-BD31-4B8C-83A1-F6EECF244321}">
                <p14:modId xmlns:p14="http://schemas.microsoft.com/office/powerpoint/2010/main" val="4184258161"/>
              </p:ext>
            </p:extLst>
          </p:nvPr>
        </p:nvGraphicFramePr>
        <p:xfrm>
          <a:off x="2556747" y="3553928"/>
          <a:ext cx="6821720" cy="2470267"/>
        </p:xfrm>
        <a:graphic>
          <a:graphicData uri="http://schemas.openxmlformats.org/drawingml/2006/table">
            <a:tbl>
              <a:tblPr/>
              <a:tblGrid>
                <a:gridCol w="745900">
                  <a:extLst>
                    <a:ext uri="{9D8B030D-6E8A-4147-A177-3AD203B41FA5}">
                      <a16:colId xmlns:a16="http://schemas.microsoft.com/office/drawing/2014/main" val="2862280606"/>
                    </a:ext>
                  </a:extLst>
                </a:gridCol>
                <a:gridCol w="745900">
                  <a:extLst>
                    <a:ext uri="{9D8B030D-6E8A-4147-A177-3AD203B41FA5}">
                      <a16:colId xmlns:a16="http://schemas.microsoft.com/office/drawing/2014/main" val="2394989731"/>
                    </a:ext>
                  </a:extLst>
                </a:gridCol>
                <a:gridCol w="222080">
                  <a:extLst>
                    <a:ext uri="{9D8B030D-6E8A-4147-A177-3AD203B41FA5}">
                      <a16:colId xmlns:a16="http://schemas.microsoft.com/office/drawing/2014/main" val="1695063365"/>
                    </a:ext>
                  </a:extLst>
                </a:gridCol>
                <a:gridCol w="222080">
                  <a:extLst>
                    <a:ext uri="{9D8B030D-6E8A-4147-A177-3AD203B41FA5}">
                      <a16:colId xmlns:a16="http://schemas.microsoft.com/office/drawing/2014/main" val="2986340772"/>
                    </a:ext>
                  </a:extLst>
                </a:gridCol>
                <a:gridCol w="222080">
                  <a:extLst>
                    <a:ext uri="{9D8B030D-6E8A-4147-A177-3AD203B41FA5}">
                      <a16:colId xmlns:a16="http://schemas.microsoft.com/office/drawing/2014/main" val="3112984712"/>
                    </a:ext>
                  </a:extLst>
                </a:gridCol>
                <a:gridCol w="222080">
                  <a:extLst>
                    <a:ext uri="{9D8B030D-6E8A-4147-A177-3AD203B41FA5}">
                      <a16:colId xmlns:a16="http://schemas.microsoft.com/office/drawing/2014/main" val="1399091681"/>
                    </a:ext>
                  </a:extLst>
                </a:gridCol>
                <a:gridCol w="222080">
                  <a:extLst>
                    <a:ext uri="{9D8B030D-6E8A-4147-A177-3AD203B41FA5}">
                      <a16:colId xmlns:a16="http://schemas.microsoft.com/office/drawing/2014/main" val="2179323139"/>
                    </a:ext>
                  </a:extLst>
                </a:gridCol>
                <a:gridCol w="222080">
                  <a:extLst>
                    <a:ext uri="{9D8B030D-6E8A-4147-A177-3AD203B41FA5}">
                      <a16:colId xmlns:a16="http://schemas.microsoft.com/office/drawing/2014/main" val="74408668"/>
                    </a:ext>
                  </a:extLst>
                </a:gridCol>
                <a:gridCol w="222080">
                  <a:extLst>
                    <a:ext uri="{9D8B030D-6E8A-4147-A177-3AD203B41FA5}">
                      <a16:colId xmlns:a16="http://schemas.microsoft.com/office/drawing/2014/main" val="1663753372"/>
                    </a:ext>
                  </a:extLst>
                </a:gridCol>
                <a:gridCol w="222080">
                  <a:extLst>
                    <a:ext uri="{9D8B030D-6E8A-4147-A177-3AD203B41FA5}">
                      <a16:colId xmlns:a16="http://schemas.microsoft.com/office/drawing/2014/main" val="2522316528"/>
                    </a:ext>
                  </a:extLst>
                </a:gridCol>
                <a:gridCol w="222080">
                  <a:extLst>
                    <a:ext uri="{9D8B030D-6E8A-4147-A177-3AD203B41FA5}">
                      <a16:colId xmlns:a16="http://schemas.microsoft.com/office/drawing/2014/main" val="480413202"/>
                    </a:ext>
                  </a:extLst>
                </a:gridCol>
                <a:gridCol w="222080">
                  <a:extLst>
                    <a:ext uri="{9D8B030D-6E8A-4147-A177-3AD203B41FA5}">
                      <a16:colId xmlns:a16="http://schemas.microsoft.com/office/drawing/2014/main" val="3371536475"/>
                    </a:ext>
                  </a:extLst>
                </a:gridCol>
                <a:gridCol w="222080">
                  <a:extLst>
                    <a:ext uri="{9D8B030D-6E8A-4147-A177-3AD203B41FA5}">
                      <a16:colId xmlns:a16="http://schemas.microsoft.com/office/drawing/2014/main" val="2387640730"/>
                    </a:ext>
                  </a:extLst>
                </a:gridCol>
                <a:gridCol w="222080">
                  <a:extLst>
                    <a:ext uri="{9D8B030D-6E8A-4147-A177-3AD203B41FA5}">
                      <a16:colId xmlns:a16="http://schemas.microsoft.com/office/drawing/2014/main" val="1395528008"/>
                    </a:ext>
                  </a:extLst>
                </a:gridCol>
                <a:gridCol w="222080">
                  <a:extLst>
                    <a:ext uri="{9D8B030D-6E8A-4147-A177-3AD203B41FA5}">
                      <a16:colId xmlns:a16="http://schemas.microsoft.com/office/drawing/2014/main" val="3945775440"/>
                    </a:ext>
                  </a:extLst>
                </a:gridCol>
                <a:gridCol w="222080">
                  <a:extLst>
                    <a:ext uri="{9D8B030D-6E8A-4147-A177-3AD203B41FA5}">
                      <a16:colId xmlns:a16="http://schemas.microsoft.com/office/drawing/2014/main" val="3601113578"/>
                    </a:ext>
                  </a:extLst>
                </a:gridCol>
                <a:gridCol w="222080">
                  <a:extLst>
                    <a:ext uri="{9D8B030D-6E8A-4147-A177-3AD203B41FA5}">
                      <a16:colId xmlns:a16="http://schemas.microsoft.com/office/drawing/2014/main" val="491777627"/>
                    </a:ext>
                  </a:extLst>
                </a:gridCol>
                <a:gridCol w="222080">
                  <a:extLst>
                    <a:ext uri="{9D8B030D-6E8A-4147-A177-3AD203B41FA5}">
                      <a16:colId xmlns:a16="http://schemas.microsoft.com/office/drawing/2014/main" val="4118960040"/>
                    </a:ext>
                  </a:extLst>
                </a:gridCol>
                <a:gridCol w="222080">
                  <a:extLst>
                    <a:ext uri="{9D8B030D-6E8A-4147-A177-3AD203B41FA5}">
                      <a16:colId xmlns:a16="http://schemas.microsoft.com/office/drawing/2014/main" val="684049034"/>
                    </a:ext>
                  </a:extLst>
                </a:gridCol>
                <a:gridCol w="222080">
                  <a:extLst>
                    <a:ext uri="{9D8B030D-6E8A-4147-A177-3AD203B41FA5}">
                      <a16:colId xmlns:a16="http://schemas.microsoft.com/office/drawing/2014/main" val="2531069505"/>
                    </a:ext>
                  </a:extLst>
                </a:gridCol>
                <a:gridCol w="222080">
                  <a:extLst>
                    <a:ext uri="{9D8B030D-6E8A-4147-A177-3AD203B41FA5}">
                      <a16:colId xmlns:a16="http://schemas.microsoft.com/office/drawing/2014/main" val="972447770"/>
                    </a:ext>
                  </a:extLst>
                </a:gridCol>
                <a:gridCol w="222080">
                  <a:extLst>
                    <a:ext uri="{9D8B030D-6E8A-4147-A177-3AD203B41FA5}">
                      <a16:colId xmlns:a16="http://schemas.microsoft.com/office/drawing/2014/main" val="2671814009"/>
                    </a:ext>
                  </a:extLst>
                </a:gridCol>
                <a:gridCol w="222080">
                  <a:extLst>
                    <a:ext uri="{9D8B030D-6E8A-4147-A177-3AD203B41FA5}">
                      <a16:colId xmlns:a16="http://schemas.microsoft.com/office/drawing/2014/main" val="1836523918"/>
                    </a:ext>
                  </a:extLst>
                </a:gridCol>
                <a:gridCol w="222080">
                  <a:extLst>
                    <a:ext uri="{9D8B030D-6E8A-4147-A177-3AD203B41FA5}">
                      <a16:colId xmlns:a16="http://schemas.microsoft.com/office/drawing/2014/main" val="2951226002"/>
                    </a:ext>
                  </a:extLst>
                </a:gridCol>
                <a:gridCol w="222080">
                  <a:extLst>
                    <a:ext uri="{9D8B030D-6E8A-4147-A177-3AD203B41FA5}">
                      <a16:colId xmlns:a16="http://schemas.microsoft.com/office/drawing/2014/main" val="1773779380"/>
                    </a:ext>
                  </a:extLst>
                </a:gridCol>
                <a:gridCol w="222080">
                  <a:extLst>
                    <a:ext uri="{9D8B030D-6E8A-4147-A177-3AD203B41FA5}">
                      <a16:colId xmlns:a16="http://schemas.microsoft.com/office/drawing/2014/main" val="3586315740"/>
                    </a:ext>
                  </a:extLst>
                </a:gridCol>
              </a:tblGrid>
              <a:tr h="183376">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615413669"/>
                  </a:ext>
                </a:extLst>
              </a:tr>
              <a:tr h="183376">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510772458"/>
                  </a:ext>
                </a:extLst>
              </a:tr>
              <a:tr h="183376">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4165636244"/>
                  </a:ext>
                </a:extLst>
              </a:tr>
              <a:tr h="183376">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2638107172"/>
                  </a:ext>
                </a:extLst>
              </a:tr>
              <a:tr h="183376">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53279073"/>
                  </a:ext>
                </a:extLst>
              </a:tr>
              <a:tr h="183376">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836373515"/>
                  </a:ext>
                </a:extLst>
              </a:tr>
              <a:tr h="183376">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36178970"/>
                  </a:ext>
                </a:extLst>
              </a:tr>
              <a:tr h="183376">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060647124"/>
                  </a:ext>
                </a:extLst>
              </a:tr>
              <a:tr h="183376">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630824090"/>
                  </a:ext>
                </a:extLst>
              </a:tr>
              <a:tr h="183376">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037506404"/>
                  </a:ext>
                </a:extLst>
              </a:tr>
              <a:tr h="183376">
                <a:tc>
                  <a:txBody>
                    <a:bodyPr/>
                    <a:lstStyle/>
                    <a:p>
                      <a:pPr algn="ctr" fontAlgn="ctr"/>
                      <a:r>
                        <a:rPr lang="fr-FR" sz="900" b="1" i="0" u="none" strike="noStrike">
                          <a:solidFill>
                            <a:srgbClr val="FFFFFF"/>
                          </a:solidFill>
                          <a:effectLst/>
                          <a:latin typeface="Calibri" panose="020F0502020204030204" pitchFamily="34" charset="0"/>
                        </a:rPr>
                        <a:t>Buttage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186202503"/>
                  </a:ext>
                </a:extLst>
              </a:tr>
              <a:tr h="269755">
                <a:tc>
                  <a:txBody>
                    <a:bodyPr/>
                    <a:lstStyle/>
                    <a:p>
                      <a:pPr algn="ctr" fontAlgn="ctr"/>
                      <a:r>
                        <a:rPr lang="fr-FR" sz="800" b="1" i="0" u="none" strike="noStrike">
                          <a:solidFill>
                            <a:srgbClr val="FFFFFF"/>
                          </a:solidFill>
                          <a:effectLst/>
                          <a:latin typeface="Calibri" panose="020F0502020204030204" pitchFamily="34" charset="0"/>
                        </a:rPr>
                        <a:t>Traitement phytosanitaire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206167868"/>
                  </a:ext>
                </a:extLst>
              </a:tr>
              <a:tr h="183376">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84229130"/>
                  </a:ext>
                </a:extLst>
              </a:tr>
            </a:tbl>
          </a:graphicData>
        </a:graphic>
      </p:graphicFrame>
    </p:spTree>
    <p:extLst>
      <p:ext uri="{BB962C8B-B14F-4D97-AF65-F5344CB8AC3E}">
        <p14:creationId xmlns:p14="http://schemas.microsoft.com/office/powerpoint/2010/main" val="303834452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743719"/>
            <a:chOff x="850424" y="1249469"/>
            <a:chExt cx="1914243" cy="743719"/>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DIANA</a:t>
              </a: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407493"/>
            </a:xfrm>
            <a:prstGeom prst="rect">
              <a:avLst/>
            </a:prstGeom>
            <a:noFill/>
            <a:ln>
              <a:noFill/>
            </a:ln>
          </p:spPr>
          <p:txBody>
            <a:bodyPr spcFirstLastPara="1" wrap="square" lIns="83536" tIns="41756" rIns="83536" bIns="41756" anchor="t" anchorCtr="0">
              <a:spAutoFit/>
            </a:bodyPr>
            <a:lstStyle/>
            <a:p>
              <a:pPr lvl="0"/>
              <a:r>
                <a:rPr lang="fr-FR" sz="1050" b="1" dirty="0">
                  <a:latin typeface="Calibri" panose="020F0502020204030204" pitchFamily="34" charset="0"/>
                  <a:ea typeface="Open Sans"/>
                  <a:cs typeface="Calibri" panose="020F0502020204030204" pitchFamily="34" charset="0"/>
                  <a:sym typeface="Open Sans"/>
                </a:rPr>
                <a:t>AMBILOBE</a:t>
              </a:r>
            </a:p>
            <a:p>
              <a:pPr lvl="0"/>
              <a:r>
                <a:rPr lang="fr-FR" sz="1050" b="1" dirty="0">
                  <a:latin typeface="Calibri" panose="020F0502020204030204" pitchFamily="34" charset="0"/>
                  <a:ea typeface="Open Sans"/>
                  <a:cs typeface="Calibri" panose="020F0502020204030204" pitchFamily="34" charset="0"/>
                  <a:sym typeface="Open Sans"/>
                </a:rPr>
                <a:t>AMBANJA</a:t>
              </a:r>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FITOVINANY</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28</a:t>
            </a:r>
          </a:p>
        </p:txBody>
      </p:sp>
      <p:graphicFrame>
        <p:nvGraphicFramePr>
          <p:cNvPr id="13" name="Table 12">
            <a:extLst>
              <a:ext uri="{FF2B5EF4-FFF2-40B4-BE49-F238E27FC236}">
                <a16:creationId xmlns:a16="http://schemas.microsoft.com/office/drawing/2014/main" id="{DC50CEFB-5227-2280-1AFB-4359CDDD1308}"/>
              </a:ext>
            </a:extLst>
          </p:cNvPr>
          <p:cNvGraphicFramePr>
            <a:graphicFrameLocks noGrp="1"/>
          </p:cNvGraphicFramePr>
          <p:nvPr>
            <p:extLst>
              <p:ext uri="{D42A27DB-BD31-4B8C-83A1-F6EECF244321}">
                <p14:modId xmlns:p14="http://schemas.microsoft.com/office/powerpoint/2010/main" val="3414074654"/>
              </p:ext>
            </p:extLst>
          </p:nvPr>
        </p:nvGraphicFramePr>
        <p:xfrm>
          <a:off x="2556747" y="562229"/>
          <a:ext cx="6821722" cy="2470233"/>
        </p:xfrm>
        <a:graphic>
          <a:graphicData uri="http://schemas.openxmlformats.org/drawingml/2006/table">
            <a:tbl>
              <a:tblPr/>
              <a:tblGrid>
                <a:gridCol w="745901">
                  <a:extLst>
                    <a:ext uri="{9D8B030D-6E8A-4147-A177-3AD203B41FA5}">
                      <a16:colId xmlns:a16="http://schemas.microsoft.com/office/drawing/2014/main" val="3105931591"/>
                    </a:ext>
                  </a:extLst>
                </a:gridCol>
                <a:gridCol w="745901">
                  <a:extLst>
                    <a:ext uri="{9D8B030D-6E8A-4147-A177-3AD203B41FA5}">
                      <a16:colId xmlns:a16="http://schemas.microsoft.com/office/drawing/2014/main" val="4206528063"/>
                    </a:ext>
                  </a:extLst>
                </a:gridCol>
                <a:gridCol w="222080">
                  <a:extLst>
                    <a:ext uri="{9D8B030D-6E8A-4147-A177-3AD203B41FA5}">
                      <a16:colId xmlns:a16="http://schemas.microsoft.com/office/drawing/2014/main" val="1568210737"/>
                    </a:ext>
                  </a:extLst>
                </a:gridCol>
                <a:gridCol w="222080">
                  <a:extLst>
                    <a:ext uri="{9D8B030D-6E8A-4147-A177-3AD203B41FA5}">
                      <a16:colId xmlns:a16="http://schemas.microsoft.com/office/drawing/2014/main" val="390505616"/>
                    </a:ext>
                  </a:extLst>
                </a:gridCol>
                <a:gridCol w="222080">
                  <a:extLst>
                    <a:ext uri="{9D8B030D-6E8A-4147-A177-3AD203B41FA5}">
                      <a16:colId xmlns:a16="http://schemas.microsoft.com/office/drawing/2014/main" val="2390312019"/>
                    </a:ext>
                  </a:extLst>
                </a:gridCol>
                <a:gridCol w="222080">
                  <a:extLst>
                    <a:ext uri="{9D8B030D-6E8A-4147-A177-3AD203B41FA5}">
                      <a16:colId xmlns:a16="http://schemas.microsoft.com/office/drawing/2014/main" val="3041560626"/>
                    </a:ext>
                  </a:extLst>
                </a:gridCol>
                <a:gridCol w="222080">
                  <a:extLst>
                    <a:ext uri="{9D8B030D-6E8A-4147-A177-3AD203B41FA5}">
                      <a16:colId xmlns:a16="http://schemas.microsoft.com/office/drawing/2014/main" val="2586716897"/>
                    </a:ext>
                  </a:extLst>
                </a:gridCol>
                <a:gridCol w="222080">
                  <a:extLst>
                    <a:ext uri="{9D8B030D-6E8A-4147-A177-3AD203B41FA5}">
                      <a16:colId xmlns:a16="http://schemas.microsoft.com/office/drawing/2014/main" val="489702468"/>
                    </a:ext>
                  </a:extLst>
                </a:gridCol>
                <a:gridCol w="222080">
                  <a:extLst>
                    <a:ext uri="{9D8B030D-6E8A-4147-A177-3AD203B41FA5}">
                      <a16:colId xmlns:a16="http://schemas.microsoft.com/office/drawing/2014/main" val="331860900"/>
                    </a:ext>
                  </a:extLst>
                </a:gridCol>
                <a:gridCol w="222080">
                  <a:extLst>
                    <a:ext uri="{9D8B030D-6E8A-4147-A177-3AD203B41FA5}">
                      <a16:colId xmlns:a16="http://schemas.microsoft.com/office/drawing/2014/main" val="3515615607"/>
                    </a:ext>
                  </a:extLst>
                </a:gridCol>
                <a:gridCol w="222080">
                  <a:extLst>
                    <a:ext uri="{9D8B030D-6E8A-4147-A177-3AD203B41FA5}">
                      <a16:colId xmlns:a16="http://schemas.microsoft.com/office/drawing/2014/main" val="3450350583"/>
                    </a:ext>
                  </a:extLst>
                </a:gridCol>
                <a:gridCol w="222080">
                  <a:extLst>
                    <a:ext uri="{9D8B030D-6E8A-4147-A177-3AD203B41FA5}">
                      <a16:colId xmlns:a16="http://schemas.microsoft.com/office/drawing/2014/main" val="2294051702"/>
                    </a:ext>
                  </a:extLst>
                </a:gridCol>
                <a:gridCol w="222080">
                  <a:extLst>
                    <a:ext uri="{9D8B030D-6E8A-4147-A177-3AD203B41FA5}">
                      <a16:colId xmlns:a16="http://schemas.microsoft.com/office/drawing/2014/main" val="1689818439"/>
                    </a:ext>
                  </a:extLst>
                </a:gridCol>
                <a:gridCol w="222080">
                  <a:extLst>
                    <a:ext uri="{9D8B030D-6E8A-4147-A177-3AD203B41FA5}">
                      <a16:colId xmlns:a16="http://schemas.microsoft.com/office/drawing/2014/main" val="659186884"/>
                    </a:ext>
                  </a:extLst>
                </a:gridCol>
                <a:gridCol w="222080">
                  <a:extLst>
                    <a:ext uri="{9D8B030D-6E8A-4147-A177-3AD203B41FA5}">
                      <a16:colId xmlns:a16="http://schemas.microsoft.com/office/drawing/2014/main" val="3987374105"/>
                    </a:ext>
                  </a:extLst>
                </a:gridCol>
                <a:gridCol w="222080">
                  <a:extLst>
                    <a:ext uri="{9D8B030D-6E8A-4147-A177-3AD203B41FA5}">
                      <a16:colId xmlns:a16="http://schemas.microsoft.com/office/drawing/2014/main" val="2940997030"/>
                    </a:ext>
                  </a:extLst>
                </a:gridCol>
                <a:gridCol w="222080">
                  <a:extLst>
                    <a:ext uri="{9D8B030D-6E8A-4147-A177-3AD203B41FA5}">
                      <a16:colId xmlns:a16="http://schemas.microsoft.com/office/drawing/2014/main" val="842201415"/>
                    </a:ext>
                  </a:extLst>
                </a:gridCol>
                <a:gridCol w="222080">
                  <a:extLst>
                    <a:ext uri="{9D8B030D-6E8A-4147-A177-3AD203B41FA5}">
                      <a16:colId xmlns:a16="http://schemas.microsoft.com/office/drawing/2014/main" val="4207186996"/>
                    </a:ext>
                  </a:extLst>
                </a:gridCol>
                <a:gridCol w="222080">
                  <a:extLst>
                    <a:ext uri="{9D8B030D-6E8A-4147-A177-3AD203B41FA5}">
                      <a16:colId xmlns:a16="http://schemas.microsoft.com/office/drawing/2014/main" val="2922235000"/>
                    </a:ext>
                  </a:extLst>
                </a:gridCol>
                <a:gridCol w="222080">
                  <a:extLst>
                    <a:ext uri="{9D8B030D-6E8A-4147-A177-3AD203B41FA5}">
                      <a16:colId xmlns:a16="http://schemas.microsoft.com/office/drawing/2014/main" val="957857058"/>
                    </a:ext>
                  </a:extLst>
                </a:gridCol>
                <a:gridCol w="222080">
                  <a:extLst>
                    <a:ext uri="{9D8B030D-6E8A-4147-A177-3AD203B41FA5}">
                      <a16:colId xmlns:a16="http://schemas.microsoft.com/office/drawing/2014/main" val="812204935"/>
                    </a:ext>
                  </a:extLst>
                </a:gridCol>
                <a:gridCol w="222080">
                  <a:extLst>
                    <a:ext uri="{9D8B030D-6E8A-4147-A177-3AD203B41FA5}">
                      <a16:colId xmlns:a16="http://schemas.microsoft.com/office/drawing/2014/main" val="154171666"/>
                    </a:ext>
                  </a:extLst>
                </a:gridCol>
                <a:gridCol w="222080">
                  <a:extLst>
                    <a:ext uri="{9D8B030D-6E8A-4147-A177-3AD203B41FA5}">
                      <a16:colId xmlns:a16="http://schemas.microsoft.com/office/drawing/2014/main" val="1569935804"/>
                    </a:ext>
                  </a:extLst>
                </a:gridCol>
                <a:gridCol w="222080">
                  <a:extLst>
                    <a:ext uri="{9D8B030D-6E8A-4147-A177-3AD203B41FA5}">
                      <a16:colId xmlns:a16="http://schemas.microsoft.com/office/drawing/2014/main" val="3183907886"/>
                    </a:ext>
                  </a:extLst>
                </a:gridCol>
                <a:gridCol w="222080">
                  <a:extLst>
                    <a:ext uri="{9D8B030D-6E8A-4147-A177-3AD203B41FA5}">
                      <a16:colId xmlns:a16="http://schemas.microsoft.com/office/drawing/2014/main" val="439677503"/>
                    </a:ext>
                  </a:extLst>
                </a:gridCol>
                <a:gridCol w="222080">
                  <a:extLst>
                    <a:ext uri="{9D8B030D-6E8A-4147-A177-3AD203B41FA5}">
                      <a16:colId xmlns:a16="http://schemas.microsoft.com/office/drawing/2014/main" val="76575964"/>
                    </a:ext>
                  </a:extLst>
                </a:gridCol>
              </a:tblGrid>
              <a:tr h="158092">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Locale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232759902"/>
                  </a:ext>
                </a:extLst>
              </a:tr>
              <a:tr h="158092">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Long</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853861437"/>
                  </a:ext>
                </a:extLst>
              </a:tr>
              <a:tr h="174567">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913492525"/>
                  </a:ext>
                </a:extLst>
              </a:tr>
              <a:tr h="158092">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2256035567"/>
                  </a:ext>
                </a:extLst>
              </a:tr>
              <a:tr h="158092">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252845895"/>
                  </a:ext>
                </a:extLst>
              </a:tr>
              <a:tr h="158092">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761990374"/>
                  </a:ext>
                </a:extLst>
              </a:tr>
              <a:tr h="158092">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059368150"/>
                  </a:ext>
                </a:extLst>
              </a:tr>
              <a:tr h="158092">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022451636"/>
                  </a:ext>
                </a:extLst>
              </a:tr>
              <a:tr h="158092">
                <a:tc rowSpan="3">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118526239"/>
                  </a:ext>
                </a:extLst>
              </a:tr>
              <a:tr h="158092">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887552275"/>
                  </a:ext>
                </a:extLst>
              </a:tr>
              <a:tr h="158092">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3e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966963187"/>
                  </a:ext>
                </a:extLst>
              </a:tr>
              <a:tr h="158092">
                <a:tc rowSpan="2">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343982252"/>
                  </a:ext>
                </a:extLst>
              </a:tr>
              <a:tr h="158092">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095125589"/>
                  </a:ext>
                </a:extLst>
              </a:tr>
              <a:tr h="240470">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321525170"/>
                  </a:ext>
                </a:extLst>
              </a:tr>
              <a:tr h="158092">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dirty="0">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extLst>
                  <a:ext uri="{0D108BD9-81ED-4DB2-BD59-A6C34878D82A}">
                    <a16:rowId xmlns:a16="http://schemas.microsoft.com/office/drawing/2014/main" val="1103953669"/>
                  </a:ext>
                </a:extLst>
              </a:tr>
            </a:tbl>
          </a:graphicData>
        </a:graphic>
      </p:graphicFrame>
      <p:graphicFrame>
        <p:nvGraphicFramePr>
          <p:cNvPr id="16" name="Table 15">
            <a:extLst>
              <a:ext uri="{FF2B5EF4-FFF2-40B4-BE49-F238E27FC236}">
                <a16:creationId xmlns:a16="http://schemas.microsoft.com/office/drawing/2014/main" id="{1136193F-D19A-49E7-840F-9108F60D2085}"/>
              </a:ext>
            </a:extLst>
          </p:cNvPr>
          <p:cNvGraphicFramePr>
            <a:graphicFrameLocks noGrp="1"/>
          </p:cNvGraphicFramePr>
          <p:nvPr>
            <p:extLst>
              <p:ext uri="{D42A27DB-BD31-4B8C-83A1-F6EECF244321}">
                <p14:modId xmlns:p14="http://schemas.microsoft.com/office/powerpoint/2010/main" val="3019405402"/>
              </p:ext>
            </p:extLst>
          </p:nvPr>
        </p:nvGraphicFramePr>
        <p:xfrm>
          <a:off x="2556739" y="3553928"/>
          <a:ext cx="6821720" cy="2470265"/>
        </p:xfrm>
        <a:graphic>
          <a:graphicData uri="http://schemas.openxmlformats.org/drawingml/2006/table">
            <a:tbl>
              <a:tblPr/>
              <a:tblGrid>
                <a:gridCol w="745900">
                  <a:extLst>
                    <a:ext uri="{9D8B030D-6E8A-4147-A177-3AD203B41FA5}">
                      <a16:colId xmlns:a16="http://schemas.microsoft.com/office/drawing/2014/main" val="1166900105"/>
                    </a:ext>
                  </a:extLst>
                </a:gridCol>
                <a:gridCol w="745900">
                  <a:extLst>
                    <a:ext uri="{9D8B030D-6E8A-4147-A177-3AD203B41FA5}">
                      <a16:colId xmlns:a16="http://schemas.microsoft.com/office/drawing/2014/main" val="155578439"/>
                    </a:ext>
                  </a:extLst>
                </a:gridCol>
                <a:gridCol w="222080">
                  <a:extLst>
                    <a:ext uri="{9D8B030D-6E8A-4147-A177-3AD203B41FA5}">
                      <a16:colId xmlns:a16="http://schemas.microsoft.com/office/drawing/2014/main" val="2942418809"/>
                    </a:ext>
                  </a:extLst>
                </a:gridCol>
                <a:gridCol w="222080">
                  <a:extLst>
                    <a:ext uri="{9D8B030D-6E8A-4147-A177-3AD203B41FA5}">
                      <a16:colId xmlns:a16="http://schemas.microsoft.com/office/drawing/2014/main" val="3051041807"/>
                    </a:ext>
                  </a:extLst>
                </a:gridCol>
                <a:gridCol w="222080">
                  <a:extLst>
                    <a:ext uri="{9D8B030D-6E8A-4147-A177-3AD203B41FA5}">
                      <a16:colId xmlns:a16="http://schemas.microsoft.com/office/drawing/2014/main" val="3737184661"/>
                    </a:ext>
                  </a:extLst>
                </a:gridCol>
                <a:gridCol w="222080">
                  <a:extLst>
                    <a:ext uri="{9D8B030D-6E8A-4147-A177-3AD203B41FA5}">
                      <a16:colId xmlns:a16="http://schemas.microsoft.com/office/drawing/2014/main" val="1750358057"/>
                    </a:ext>
                  </a:extLst>
                </a:gridCol>
                <a:gridCol w="222080">
                  <a:extLst>
                    <a:ext uri="{9D8B030D-6E8A-4147-A177-3AD203B41FA5}">
                      <a16:colId xmlns:a16="http://schemas.microsoft.com/office/drawing/2014/main" val="1957015704"/>
                    </a:ext>
                  </a:extLst>
                </a:gridCol>
                <a:gridCol w="222080">
                  <a:extLst>
                    <a:ext uri="{9D8B030D-6E8A-4147-A177-3AD203B41FA5}">
                      <a16:colId xmlns:a16="http://schemas.microsoft.com/office/drawing/2014/main" val="793142865"/>
                    </a:ext>
                  </a:extLst>
                </a:gridCol>
                <a:gridCol w="222080">
                  <a:extLst>
                    <a:ext uri="{9D8B030D-6E8A-4147-A177-3AD203B41FA5}">
                      <a16:colId xmlns:a16="http://schemas.microsoft.com/office/drawing/2014/main" val="746228356"/>
                    </a:ext>
                  </a:extLst>
                </a:gridCol>
                <a:gridCol w="222080">
                  <a:extLst>
                    <a:ext uri="{9D8B030D-6E8A-4147-A177-3AD203B41FA5}">
                      <a16:colId xmlns:a16="http://schemas.microsoft.com/office/drawing/2014/main" val="932918654"/>
                    </a:ext>
                  </a:extLst>
                </a:gridCol>
                <a:gridCol w="222080">
                  <a:extLst>
                    <a:ext uri="{9D8B030D-6E8A-4147-A177-3AD203B41FA5}">
                      <a16:colId xmlns:a16="http://schemas.microsoft.com/office/drawing/2014/main" val="2848991437"/>
                    </a:ext>
                  </a:extLst>
                </a:gridCol>
                <a:gridCol w="222080">
                  <a:extLst>
                    <a:ext uri="{9D8B030D-6E8A-4147-A177-3AD203B41FA5}">
                      <a16:colId xmlns:a16="http://schemas.microsoft.com/office/drawing/2014/main" val="861150992"/>
                    </a:ext>
                  </a:extLst>
                </a:gridCol>
                <a:gridCol w="222080">
                  <a:extLst>
                    <a:ext uri="{9D8B030D-6E8A-4147-A177-3AD203B41FA5}">
                      <a16:colId xmlns:a16="http://schemas.microsoft.com/office/drawing/2014/main" val="975379089"/>
                    </a:ext>
                  </a:extLst>
                </a:gridCol>
                <a:gridCol w="222080">
                  <a:extLst>
                    <a:ext uri="{9D8B030D-6E8A-4147-A177-3AD203B41FA5}">
                      <a16:colId xmlns:a16="http://schemas.microsoft.com/office/drawing/2014/main" val="3955050881"/>
                    </a:ext>
                  </a:extLst>
                </a:gridCol>
                <a:gridCol w="222080">
                  <a:extLst>
                    <a:ext uri="{9D8B030D-6E8A-4147-A177-3AD203B41FA5}">
                      <a16:colId xmlns:a16="http://schemas.microsoft.com/office/drawing/2014/main" val="3303965736"/>
                    </a:ext>
                  </a:extLst>
                </a:gridCol>
                <a:gridCol w="222080">
                  <a:extLst>
                    <a:ext uri="{9D8B030D-6E8A-4147-A177-3AD203B41FA5}">
                      <a16:colId xmlns:a16="http://schemas.microsoft.com/office/drawing/2014/main" val="1831495081"/>
                    </a:ext>
                  </a:extLst>
                </a:gridCol>
                <a:gridCol w="222080">
                  <a:extLst>
                    <a:ext uri="{9D8B030D-6E8A-4147-A177-3AD203B41FA5}">
                      <a16:colId xmlns:a16="http://schemas.microsoft.com/office/drawing/2014/main" val="3679285469"/>
                    </a:ext>
                  </a:extLst>
                </a:gridCol>
                <a:gridCol w="222080">
                  <a:extLst>
                    <a:ext uri="{9D8B030D-6E8A-4147-A177-3AD203B41FA5}">
                      <a16:colId xmlns:a16="http://schemas.microsoft.com/office/drawing/2014/main" val="2067740704"/>
                    </a:ext>
                  </a:extLst>
                </a:gridCol>
                <a:gridCol w="222080">
                  <a:extLst>
                    <a:ext uri="{9D8B030D-6E8A-4147-A177-3AD203B41FA5}">
                      <a16:colId xmlns:a16="http://schemas.microsoft.com/office/drawing/2014/main" val="934856685"/>
                    </a:ext>
                  </a:extLst>
                </a:gridCol>
                <a:gridCol w="222080">
                  <a:extLst>
                    <a:ext uri="{9D8B030D-6E8A-4147-A177-3AD203B41FA5}">
                      <a16:colId xmlns:a16="http://schemas.microsoft.com/office/drawing/2014/main" val="3038459786"/>
                    </a:ext>
                  </a:extLst>
                </a:gridCol>
                <a:gridCol w="222080">
                  <a:extLst>
                    <a:ext uri="{9D8B030D-6E8A-4147-A177-3AD203B41FA5}">
                      <a16:colId xmlns:a16="http://schemas.microsoft.com/office/drawing/2014/main" val="335923304"/>
                    </a:ext>
                  </a:extLst>
                </a:gridCol>
                <a:gridCol w="222080">
                  <a:extLst>
                    <a:ext uri="{9D8B030D-6E8A-4147-A177-3AD203B41FA5}">
                      <a16:colId xmlns:a16="http://schemas.microsoft.com/office/drawing/2014/main" val="2896098701"/>
                    </a:ext>
                  </a:extLst>
                </a:gridCol>
                <a:gridCol w="222080">
                  <a:extLst>
                    <a:ext uri="{9D8B030D-6E8A-4147-A177-3AD203B41FA5}">
                      <a16:colId xmlns:a16="http://schemas.microsoft.com/office/drawing/2014/main" val="2003796384"/>
                    </a:ext>
                  </a:extLst>
                </a:gridCol>
                <a:gridCol w="222080">
                  <a:extLst>
                    <a:ext uri="{9D8B030D-6E8A-4147-A177-3AD203B41FA5}">
                      <a16:colId xmlns:a16="http://schemas.microsoft.com/office/drawing/2014/main" val="400150862"/>
                    </a:ext>
                  </a:extLst>
                </a:gridCol>
                <a:gridCol w="222080">
                  <a:extLst>
                    <a:ext uri="{9D8B030D-6E8A-4147-A177-3AD203B41FA5}">
                      <a16:colId xmlns:a16="http://schemas.microsoft.com/office/drawing/2014/main" val="173899227"/>
                    </a:ext>
                  </a:extLst>
                </a:gridCol>
                <a:gridCol w="222080">
                  <a:extLst>
                    <a:ext uri="{9D8B030D-6E8A-4147-A177-3AD203B41FA5}">
                      <a16:colId xmlns:a16="http://schemas.microsoft.com/office/drawing/2014/main" val="1144349507"/>
                    </a:ext>
                  </a:extLst>
                </a:gridCol>
              </a:tblGrid>
              <a:tr h="181300">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986717030"/>
                  </a:ext>
                </a:extLst>
              </a:tr>
              <a:tr h="181300">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4014441337"/>
                  </a:ext>
                </a:extLst>
              </a:tr>
              <a:tr h="200194">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409084075"/>
                  </a:ext>
                </a:extLst>
              </a:tr>
              <a:tr h="181300">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3921285875"/>
                  </a:ext>
                </a:extLst>
              </a:tr>
              <a:tr h="181300">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711728021"/>
                  </a:ext>
                </a:extLst>
              </a:tr>
              <a:tr h="181300">
                <a:tc gridSpan="2">
                  <a:txBody>
                    <a:bodyPr/>
                    <a:lstStyle/>
                    <a:p>
                      <a:pPr algn="ctr" fontAlgn="ctr"/>
                      <a:r>
                        <a:rPr lang="fr-FR" sz="900" b="1" i="0" u="none" strike="noStrike" dirty="0">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045996725"/>
                  </a:ext>
                </a:extLst>
              </a:tr>
              <a:tr h="181300">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793386533"/>
                  </a:ext>
                </a:extLst>
              </a:tr>
              <a:tr h="18130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234957948"/>
                  </a:ext>
                </a:extLst>
              </a:tr>
              <a:tr h="181300">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915426016"/>
                  </a:ext>
                </a:extLst>
              </a:tr>
              <a:tr h="18130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529089120"/>
                  </a:ext>
                </a:extLst>
              </a:tr>
              <a:tr h="181300">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287535509"/>
                  </a:ext>
                </a:extLst>
              </a:tr>
              <a:tr h="275771">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248027787"/>
                  </a:ext>
                </a:extLst>
              </a:tr>
              <a:tr h="181300">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578911628"/>
                  </a:ext>
                </a:extLst>
              </a:tr>
            </a:tbl>
          </a:graphicData>
        </a:graphic>
      </p:graphicFrame>
    </p:spTree>
    <p:extLst>
      <p:ext uri="{BB962C8B-B14F-4D97-AF65-F5344CB8AC3E}">
        <p14:creationId xmlns:p14="http://schemas.microsoft.com/office/powerpoint/2010/main" val="341361649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HAUTE MATSIATRA</a:t>
              </a: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IHOROMBE</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29</a:t>
            </a:r>
          </a:p>
        </p:txBody>
      </p:sp>
      <p:graphicFrame>
        <p:nvGraphicFramePr>
          <p:cNvPr id="12" name="Table 11">
            <a:extLst>
              <a:ext uri="{FF2B5EF4-FFF2-40B4-BE49-F238E27FC236}">
                <a16:creationId xmlns:a16="http://schemas.microsoft.com/office/drawing/2014/main" id="{0874E20B-0749-69AB-C38E-4B77668A81A0}"/>
              </a:ext>
            </a:extLst>
          </p:cNvPr>
          <p:cNvGraphicFramePr>
            <a:graphicFrameLocks noGrp="1"/>
          </p:cNvGraphicFramePr>
          <p:nvPr>
            <p:extLst>
              <p:ext uri="{D42A27DB-BD31-4B8C-83A1-F6EECF244321}">
                <p14:modId xmlns:p14="http://schemas.microsoft.com/office/powerpoint/2010/main" val="1397880514"/>
              </p:ext>
            </p:extLst>
          </p:nvPr>
        </p:nvGraphicFramePr>
        <p:xfrm>
          <a:off x="2556731" y="562229"/>
          <a:ext cx="6821722" cy="2470230"/>
        </p:xfrm>
        <a:graphic>
          <a:graphicData uri="http://schemas.openxmlformats.org/drawingml/2006/table">
            <a:tbl>
              <a:tblPr/>
              <a:tblGrid>
                <a:gridCol w="745901">
                  <a:extLst>
                    <a:ext uri="{9D8B030D-6E8A-4147-A177-3AD203B41FA5}">
                      <a16:colId xmlns:a16="http://schemas.microsoft.com/office/drawing/2014/main" val="3751245803"/>
                    </a:ext>
                  </a:extLst>
                </a:gridCol>
                <a:gridCol w="745901">
                  <a:extLst>
                    <a:ext uri="{9D8B030D-6E8A-4147-A177-3AD203B41FA5}">
                      <a16:colId xmlns:a16="http://schemas.microsoft.com/office/drawing/2014/main" val="4197309379"/>
                    </a:ext>
                  </a:extLst>
                </a:gridCol>
                <a:gridCol w="222080">
                  <a:extLst>
                    <a:ext uri="{9D8B030D-6E8A-4147-A177-3AD203B41FA5}">
                      <a16:colId xmlns:a16="http://schemas.microsoft.com/office/drawing/2014/main" val="1366553869"/>
                    </a:ext>
                  </a:extLst>
                </a:gridCol>
                <a:gridCol w="222080">
                  <a:extLst>
                    <a:ext uri="{9D8B030D-6E8A-4147-A177-3AD203B41FA5}">
                      <a16:colId xmlns:a16="http://schemas.microsoft.com/office/drawing/2014/main" val="438907479"/>
                    </a:ext>
                  </a:extLst>
                </a:gridCol>
                <a:gridCol w="222080">
                  <a:extLst>
                    <a:ext uri="{9D8B030D-6E8A-4147-A177-3AD203B41FA5}">
                      <a16:colId xmlns:a16="http://schemas.microsoft.com/office/drawing/2014/main" val="1549323127"/>
                    </a:ext>
                  </a:extLst>
                </a:gridCol>
                <a:gridCol w="222080">
                  <a:extLst>
                    <a:ext uri="{9D8B030D-6E8A-4147-A177-3AD203B41FA5}">
                      <a16:colId xmlns:a16="http://schemas.microsoft.com/office/drawing/2014/main" val="1245067561"/>
                    </a:ext>
                  </a:extLst>
                </a:gridCol>
                <a:gridCol w="222080">
                  <a:extLst>
                    <a:ext uri="{9D8B030D-6E8A-4147-A177-3AD203B41FA5}">
                      <a16:colId xmlns:a16="http://schemas.microsoft.com/office/drawing/2014/main" val="978017121"/>
                    </a:ext>
                  </a:extLst>
                </a:gridCol>
                <a:gridCol w="222080">
                  <a:extLst>
                    <a:ext uri="{9D8B030D-6E8A-4147-A177-3AD203B41FA5}">
                      <a16:colId xmlns:a16="http://schemas.microsoft.com/office/drawing/2014/main" val="4261159289"/>
                    </a:ext>
                  </a:extLst>
                </a:gridCol>
                <a:gridCol w="222080">
                  <a:extLst>
                    <a:ext uri="{9D8B030D-6E8A-4147-A177-3AD203B41FA5}">
                      <a16:colId xmlns:a16="http://schemas.microsoft.com/office/drawing/2014/main" val="594187336"/>
                    </a:ext>
                  </a:extLst>
                </a:gridCol>
                <a:gridCol w="222080">
                  <a:extLst>
                    <a:ext uri="{9D8B030D-6E8A-4147-A177-3AD203B41FA5}">
                      <a16:colId xmlns:a16="http://schemas.microsoft.com/office/drawing/2014/main" val="1739394102"/>
                    </a:ext>
                  </a:extLst>
                </a:gridCol>
                <a:gridCol w="222080">
                  <a:extLst>
                    <a:ext uri="{9D8B030D-6E8A-4147-A177-3AD203B41FA5}">
                      <a16:colId xmlns:a16="http://schemas.microsoft.com/office/drawing/2014/main" val="3232739509"/>
                    </a:ext>
                  </a:extLst>
                </a:gridCol>
                <a:gridCol w="222080">
                  <a:extLst>
                    <a:ext uri="{9D8B030D-6E8A-4147-A177-3AD203B41FA5}">
                      <a16:colId xmlns:a16="http://schemas.microsoft.com/office/drawing/2014/main" val="1708986702"/>
                    </a:ext>
                  </a:extLst>
                </a:gridCol>
                <a:gridCol w="222080">
                  <a:extLst>
                    <a:ext uri="{9D8B030D-6E8A-4147-A177-3AD203B41FA5}">
                      <a16:colId xmlns:a16="http://schemas.microsoft.com/office/drawing/2014/main" val="3063171416"/>
                    </a:ext>
                  </a:extLst>
                </a:gridCol>
                <a:gridCol w="222080">
                  <a:extLst>
                    <a:ext uri="{9D8B030D-6E8A-4147-A177-3AD203B41FA5}">
                      <a16:colId xmlns:a16="http://schemas.microsoft.com/office/drawing/2014/main" val="371480077"/>
                    </a:ext>
                  </a:extLst>
                </a:gridCol>
                <a:gridCol w="222080">
                  <a:extLst>
                    <a:ext uri="{9D8B030D-6E8A-4147-A177-3AD203B41FA5}">
                      <a16:colId xmlns:a16="http://schemas.microsoft.com/office/drawing/2014/main" val="3615729278"/>
                    </a:ext>
                  </a:extLst>
                </a:gridCol>
                <a:gridCol w="222080">
                  <a:extLst>
                    <a:ext uri="{9D8B030D-6E8A-4147-A177-3AD203B41FA5}">
                      <a16:colId xmlns:a16="http://schemas.microsoft.com/office/drawing/2014/main" val="1374099879"/>
                    </a:ext>
                  </a:extLst>
                </a:gridCol>
                <a:gridCol w="222080">
                  <a:extLst>
                    <a:ext uri="{9D8B030D-6E8A-4147-A177-3AD203B41FA5}">
                      <a16:colId xmlns:a16="http://schemas.microsoft.com/office/drawing/2014/main" val="2122327931"/>
                    </a:ext>
                  </a:extLst>
                </a:gridCol>
                <a:gridCol w="222080">
                  <a:extLst>
                    <a:ext uri="{9D8B030D-6E8A-4147-A177-3AD203B41FA5}">
                      <a16:colId xmlns:a16="http://schemas.microsoft.com/office/drawing/2014/main" val="790788383"/>
                    </a:ext>
                  </a:extLst>
                </a:gridCol>
                <a:gridCol w="222080">
                  <a:extLst>
                    <a:ext uri="{9D8B030D-6E8A-4147-A177-3AD203B41FA5}">
                      <a16:colId xmlns:a16="http://schemas.microsoft.com/office/drawing/2014/main" val="3937885563"/>
                    </a:ext>
                  </a:extLst>
                </a:gridCol>
                <a:gridCol w="222080">
                  <a:extLst>
                    <a:ext uri="{9D8B030D-6E8A-4147-A177-3AD203B41FA5}">
                      <a16:colId xmlns:a16="http://schemas.microsoft.com/office/drawing/2014/main" val="273032937"/>
                    </a:ext>
                  </a:extLst>
                </a:gridCol>
                <a:gridCol w="222080">
                  <a:extLst>
                    <a:ext uri="{9D8B030D-6E8A-4147-A177-3AD203B41FA5}">
                      <a16:colId xmlns:a16="http://schemas.microsoft.com/office/drawing/2014/main" val="122749925"/>
                    </a:ext>
                  </a:extLst>
                </a:gridCol>
                <a:gridCol w="222080">
                  <a:extLst>
                    <a:ext uri="{9D8B030D-6E8A-4147-A177-3AD203B41FA5}">
                      <a16:colId xmlns:a16="http://schemas.microsoft.com/office/drawing/2014/main" val="311852529"/>
                    </a:ext>
                  </a:extLst>
                </a:gridCol>
                <a:gridCol w="222080">
                  <a:extLst>
                    <a:ext uri="{9D8B030D-6E8A-4147-A177-3AD203B41FA5}">
                      <a16:colId xmlns:a16="http://schemas.microsoft.com/office/drawing/2014/main" val="3696710257"/>
                    </a:ext>
                  </a:extLst>
                </a:gridCol>
                <a:gridCol w="222080">
                  <a:extLst>
                    <a:ext uri="{9D8B030D-6E8A-4147-A177-3AD203B41FA5}">
                      <a16:colId xmlns:a16="http://schemas.microsoft.com/office/drawing/2014/main" val="1265213644"/>
                    </a:ext>
                  </a:extLst>
                </a:gridCol>
                <a:gridCol w="222080">
                  <a:extLst>
                    <a:ext uri="{9D8B030D-6E8A-4147-A177-3AD203B41FA5}">
                      <a16:colId xmlns:a16="http://schemas.microsoft.com/office/drawing/2014/main" val="734642693"/>
                    </a:ext>
                  </a:extLst>
                </a:gridCol>
                <a:gridCol w="222080">
                  <a:extLst>
                    <a:ext uri="{9D8B030D-6E8A-4147-A177-3AD203B41FA5}">
                      <a16:colId xmlns:a16="http://schemas.microsoft.com/office/drawing/2014/main" val="2907017016"/>
                    </a:ext>
                  </a:extLst>
                </a:gridCol>
              </a:tblGrid>
              <a:tr h="182875">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604455085"/>
                  </a:ext>
                </a:extLst>
              </a:tr>
              <a:tr h="182875">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61502819"/>
                  </a:ext>
                </a:extLst>
              </a:tr>
              <a:tr h="191777">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833168473"/>
                  </a:ext>
                </a:extLst>
              </a:tr>
              <a:tr h="182875">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457666275"/>
                  </a:ext>
                </a:extLst>
              </a:tr>
              <a:tr h="182875">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757450149"/>
                  </a:ext>
                </a:extLst>
              </a:tr>
              <a:tr h="182875">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118879463"/>
                  </a:ext>
                </a:extLst>
              </a:tr>
              <a:tr h="182875">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48780736"/>
                  </a:ext>
                </a:extLst>
              </a:tr>
              <a:tr h="182875">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875031829"/>
                  </a:ext>
                </a:extLst>
              </a:tr>
              <a:tr h="182875">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645100328"/>
                  </a:ext>
                </a:extLst>
              </a:tr>
              <a:tr h="182875">
                <a:tc vMerge="1">
                  <a:txBody>
                    <a:bodyPr/>
                    <a:lstStyle/>
                    <a:p>
                      <a:endParaRPr lang="fr-FR"/>
                    </a:p>
                  </a:txBody>
                  <a:tcPr/>
                </a:tc>
                <a:tc>
                  <a:txBody>
                    <a:bodyPr/>
                    <a:lstStyle/>
                    <a:p>
                      <a:pPr algn="ctr" fontAlgn="ctr"/>
                      <a:r>
                        <a:rPr lang="fr-FR" sz="900" b="1" i="0" u="none" strike="noStrike" dirty="0">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536293809"/>
                  </a:ext>
                </a:extLst>
              </a:tr>
              <a:tr h="182875">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590310169"/>
                  </a:ext>
                </a:extLst>
              </a:tr>
              <a:tr h="266828">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dirty="0">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347162777"/>
                  </a:ext>
                </a:extLst>
              </a:tr>
              <a:tr h="182875">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54317953"/>
                  </a:ext>
                </a:extLst>
              </a:tr>
            </a:tbl>
          </a:graphicData>
        </a:graphic>
      </p:graphicFrame>
      <p:graphicFrame>
        <p:nvGraphicFramePr>
          <p:cNvPr id="15" name="Table 14">
            <a:extLst>
              <a:ext uri="{FF2B5EF4-FFF2-40B4-BE49-F238E27FC236}">
                <a16:creationId xmlns:a16="http://schemas.microsoft.com/office/drawing/2014/main" id="{2D529939-3BEE-96E6-1255-BB1A63F897A2}"/>
              </a:ext>
            </a:extLst>
          </p:cNvPr>
          <p:cNvGraphicFramePr>
            <a:graphicFrameLocks noGrp="1"/>
          </p:cNvGraphicFramePr>
          <p:nvPr>
            <p:extLst>
              <p:ext uri="{D42A27DB-BD31-4B8C-83A1-F6EECF244321}">
                <p14:modId xmlns:p14="http://schemas.microsoft.com/office/powerpoint/2010/main" val="1974339281"/>
              </p:ext>
            </p:extLst>
          </p:nvPr>
        </p:nvGraphicFramePr>
        <p:xfrm>
          <a:off x="2556725" y="3553928"/>
          <a:ext cx="6821722" cy="2470264"/>
        </p:xfrm>
        <a:graphic>
          <a:graphicData uri="http://schemas.openxmlformats.org/drawingml/2006/table">
            <a:tbl>
              <a:tblPr/>
              <a:tblGrid>
                <a:gridCol w="745901">
                  <a:extLst>
                    <a:ext uri="{9D8B030D-6E8A-4147-A177-3AD203B41FA5}">
                      <a16:colId xmlns:a16="http://schemas.microsoft.com/office/drawing/2014/main" val="2574154420"/>
                    </a:ext>
                  </a:extLst>
                </a:gridCol>
                <a:gridCol w="745901">
                  <a:extLst>
                    <a:ext uri="{9D8B030D-6E8A-4147-A177-3AD203B41FA5}">
                      <a16:colId xmlns:a16="http://schemas.microsoft.com/office/drawing/2014/main" val="2518259755"/>
                    </a:ext>
                  </a:extLst>
                </a:gridCol>
                <a:gridCol w="222080">
                  <a:extLst>
                    <a:ext uri="{9D8B030D-6E8A-4147-A177-3AD203B41FA5}">
                      <a16:colId xmlns:a16="http://schemas.microsoft.com/office/drawing/2014/main" val="3927406158"/>
                    </a:ext>
                  </a:extLst>
                </a:gridCol>
                <a:gridCol w="222080">
                  <a:extLst>
                    <a:ext uri="{9D8B030D-6E8A-4147-A177-3AD203B41FA5}">
                      <a16:colId xmlns:a16="http://schemas.microsoft.com/office/drawing/2014/main" val="3570404095"/>
                    </a:ext>
                  </a:extLst>
                </a:gridCol>
                <a:gridCol w="222080">
                  <a:extLst>
                    <a:ext uri="{9D8B030D-6E8A-4147-A177-3AD203B41FA5}">
                      <a16:colId xmlns:a16="http://schemas.microsoft.com/office/drawing/2014/main" val="3518779372"/>
                    </a:ext>
                  </a:extLst>
                </a:gridCol>
                <a:gridCol w="222080">
                  <a:extLst>
                    <a:ext uri="{9D8B030D-6E8A-4147-A177-3AD203B41FA5}">
                      <a16:colId xmlns:a16="http://schemas.microsoft.com/office/drawing/2014/main" val="1681976631"/>
                    </a:ext>
                  </a:extLst>
                </a:gridCol>
                <a:gridCol w="222080">
                  <a:extLst>
                    <a:ext uri="{9D8B030D-6E8A-4147-A177-3AD203B41FA5}">
                      <a16:colId xmlns:a16="http://schemas.microsoft.com/office/drawing/2014/main" val="4210520486"/>
                    </a:ext>
                  </a:extLst>
                </a:gridCol>
                <a:gridCol w="222080">
                  <a:extLst>
                    <a:ext uri="{9D8B030D-6E8A-4147-A177-3AD203B41FA5}">
                      <a16:colId xmlns:a16="http://schemas.microsoft.com/office/drawing/2014/main" val="609300447"/>
                    </a:ext>
                  </a:extLst>
                </a:gridCol>
                <a:gridCol w="222080">
                  <a:extLst>
                    <a:ext uri="{9D8B030D-6E8A-4147-A177-3AD203B41FA5}">
                      <a16:colId xmlns:a16="http://schemas.microsoft.com/office/drawing/2014/main" val="1394739177"/>
                    </a:ext>
                  </a:extLst>
                </a:gridCol>
                <a:gridCol w="222080">
                  <a:extLst>
                    <a:ext uri="{9D8B030D-6E8A-4147-A177-3AD203B41FA5}">
                      <a16:colId xmlns:a16="http://schemas.microsoft.com/office/drawing/2014/main" val="1606952787"/>
                    </a:ext>
                  </a:extLst>
                </a:gridCol>
                <a:gridCol w="222080">
                  <a:extLst>
                    <a:ext uri="{9D8B030D-6E8A-4147-A177-3AD203B41FA5}">
                      <a16:colId xmlns:a16="http://schemas.microsoft.com/office/drawing/2014/main" val="958382188"/>
                    </a:ext>
                  </a:extLst>
                </a:gridCol>
                <a:gridCol w="222080">
                  <a:extLst>
                    <a:ext uri="{9D8B030D-6E8A-4147-A177-3AD203B41FA5}">
                      <a16:colId xmlns:a16="http://schemas.microsoft.com/office/drawing/2014/main" val="1209214878"/>
                    </a:ext>
                  </a:extLst>
                </a:gridCol>
                <a:gridCol w="222080">
                  <a:extLst>
                    <a:ext uri="{9D8B030D-6E8A-4147-A177-3AD203B41FA5}">
                      <a16:colId xmlns:a16="http://schemas.microsoft.com/office/drawing/2014/main" val="3611163228"/>
                    </a:ext>
                  </a:extLst>
                </a:gridCol>
                <a:gridCol w="222080">
                  <a:extLst>
                    <a:ext uri="{9D8B030D-6E8A-4147-A177-3AD203B41FA5}">
                      <a16:colId xmlns:a16="http://schemas.microsoft.com/office/drawing/2014/main" val="4046632653"/>
                    </a:ext>
                  </a:extLst>
                </a:gridCol>
                <a:gridCol w="222080">
                  <a:extLst>
                    <a:ext uri="{9D8B030D-6E8A-4147-A177-3AD203B41FA5}">
                      <a16:colId xmlns:a16="http://schemas.microsoft.com/office/drawing/2014/main" val="2741110078"/>
                    </a:ext>
                  </a:extLst>
                </a:gridCol>
                <a:gridCol w="222080">
                  <a:extLst>
                    <a:ext uri="{9D8B030D-6E8A-4147-A177-3AD203B41FA5}">
                      <a16:colId xmlns:a16="http://schemas.microsoft.com/office/drawing/2014/main" val="1832078510"/>
                    </a:ext>
                  </a:extLst>
                </a:gridCol>
                <a:gridCol w="222080">
                  <a:extLst>
                    <a:ext uri="{9D8B030D-6E8A-4147-A177-3AD203B41FA5}">
                      <a16:colId xmlns:a16="http://schemas.microsoft.com/office/drawing/2014/main" val="2713714805"/>
                    </a:ext>
                  </a:extLst>
                </a:gridCol>
                <a:gridCol w="222080">
                  <a:extLst>
                    <a:ext uri="{9D8B030D-6E8A-4147-A177-3AD203B41FA5}">
                      <a16:colId xmlns:a16="http://schemas.microsoft.com/office/drawing/2014/main" val="1439856801"/>
                    </a:ext>
                  </a:extLst>
                </a:gridCol>
                <a:gridCol w="222080">
                  <a:extLst>
                    <a:ext uri="{9D8B030D-6E8A-4147-A177-3AD203B41FA5}">
                      <a16:colId xmlns:a16="http://schemas.microsoft.com/office/drawing/2014/main" val="263813222"/>
                    </a:ext>
                  </a:extLst>
                </a:gridCol>
                <a:gridCol w="222080">
                  <a:extLst>
                    <a:ext uri="{9D8B030D-6E8A-4147-A177-3AD203B41FA5}">
                      <a16:colId xmlns:a16="http://schemas.microsoft.com/office/drawing/2014/main" val="150108146"/>
                    </a:ext>
                  </a:extLst>
                </a:gridCol>
                <a:gridCol w="222080">
                  <a:extLst>
                    <a:ext uri="{9D8B030D-6E8A-4147-A177-3AD203B41FA5}">
                      <a16:colId xmlns:a16="http://schemas.microsoft.com/office/drawing/2014/main" val="2889681924"/>
                    </a:ext>
                  </a:extLst>
                </a:gridCol>
                <a:gridCol w="222080">
                  <a:extLst>
                    <a:ext uri="{9D8B030D-6E8A-4147-A177-3AD203B41FA5}">
                      <a16:colId xmlns:a16="http://schemas.microsoft.com/office/drawing/2014/main" val="744019474"/>
                    </a:ext>
                  </a:extLst>
                </a:gridCol>
                <a:gridCol w="222080">
                  <a:extLst>
                    <a:ext uri="{9D8B030D-6E8A-4147-A177-3AD203B41FA5}">
                      <a16:colId xmlns:a16="http://schemas.microsoft.com/office/drawing/2014/main" val="2458687319"/>
                    </a:ext>
                  </a:extLst>
                </a:gridCol>
                <a:gridCol w="222080">
                  <a:extLst>
                    <a:ext uri="{9D8B030D-6E8A-4147-A177-3AD203B41FA5}">
                      <a16:colId xmlns:a16="http://schemas.microsoft.com/office/drawing/2014/main" val="387641193"/>
                    </a:ext>
                  </a:extLst>
                </a:gridCol>
                <a:gridCol w="222080">
                  <a:extLst>
                    <a:ext uri="{9D8B030D-6E8A-4147-A177-3AD203B41FA5}">
                      <a16:colId xmlns:a16="http://schemas.microsoft.com/office/drawing/2014/main" val="1895440910"/>
                    </a:ext>
                  </a:extLst>
                </a:gridCol>
                <a:gridCol w="222080">
                  <a:extLst>
                    <a:ext uri="{9D8B030D-6E8A-4147-A177-3AD203B41FA5}">
                      <a16:colId xmlns:a16="http://schemas.microsoft.com/office/drawing/2014/main" val="4261335646"/>
                    </a:ext>
                  </a:extLst>
                </a:gridCol>
              </a:tblGrid>
              <a:tr h="183539">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695128269"/>
                  </a:ext>
                </a:extLst>
              </a:tr>
              <a:tr h="183539">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4019853168"/>
                  </a:ext>
                </a:extLst>
              </a:tr>
              <a:tr h="183539">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4033448711"/>
                  </a:ext>
                </a:extLst>
              </a:tr>
              <a:tr h="183539">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3241354584"/>
                  </a:ext>
                </a:extLst>
              </a:tr>
              <a:tr h="183539">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993026972"/>
                  </a:ext>
                </a:extLst>
              </a:tr>
              <a:tr h="183539">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709130417"/>
                  </a:ext>
                </a:extLst>
              </a:tr>
              <a:tr h="183539">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889462912"/>
                  </a:ext>
                </a:extLst>
              </a:tr>
              <a:tr h="183539">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285263188"/>
                  </a:ext>
                </a:extLst>
              </a:tr>
              <a:tr h="183539">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868890836"/>
                  </a:ext>
                </a:extLst>
              </a:tr>
              <a:tr h="183539">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801485325"/>
                  </a:ext>
                </a:extLst>
              </a:tr>
              <a:tr h="183539">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836904270"/>
                  </a:ext>
                </a:extLst>
              </a:tr>
              <a:tr h="267796">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460855265"/>
                  </a:ext>
                </a:extLst>
              </a:tr>
              <a:tr h="183539">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844465486"/>
                  </a:ext>
                </a:extLst>
              </a:tr>
            </a:tbl>
          </a:graphicData>
        </a:graphic>
      </p:graphicFrame>
    </p:spTree>
    <p:extLst>
      <p:ext uri="{BB962C8B-B14F-4D97-AF65-F5344CB8AC3E}">
        <p14:creationId xmlns:p14="http://schemas.microsoft.com/office/powerpoint/2010/main" val="417704231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4034696-9A1B-BC59-A586-001AED440AFE}"/>
              </a:ext>
            </a:extLst>
          </p:cNvPr>
          <p:cNvSpPr/>
          <p:nvPr/>
        </p:nvSpPr>
        <p:spPr>
          <a:xfrm>
            <a:off x="963882" y="1279819"/>
            <a:ext cx="5410158" cy="464919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numCol="1" rtlCol="0" anchor="ctr"/>
          <a:lstStyle/>
          <a:p>
            <a:pPr indent="176213" algn="just">
              <a:lnSpc>
                <a:spcPct val="107000"/>
              </a:lnSpc>
            </a:pPr>
            <a:endParaRPr lang="fr-FR" sz="9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Google Shape;115;p3">
            <a:extLst>
              <a:ext uri="{FF2B5EF4-FFF2-40B4-BE49-F238E27FC236}">
                <a16:creationId xmlns:a16="http://schemas.microsoft.com/office/drawing/2014/main" id="{3F1566E8-BD27-4C58-75E8-8DBE99500C6C}"/>
              </a:ext>
            </a:extLst>
          </p:cNvPr>
          <p:cNvSpPr txBox="1"/>
          <p:nvPr/>
        </p:nvSpPr>
        <p:spPr>
          <a:xfrm>
            <a:off x="963882" y="475333"/>
            <a:ext cx="1810234" cy="453659"/>
          </a:xfrm>
          <a:prstGeom prst="rect">
            <a:avLst/>
          </a:prstGeom>
          <a:noFill/>
          <a:ln>
            <a:noFill/>
          </a:ln>
        </p:spPr>
        <p:txBody>
          <a:bodyPr spcFirstLastPara="1" wrap="square" lIns="83536" tIns="41756" rIns="83536" bIns="41756" anchor="t" anchorCtr="0">
            <a:spAutoFit/>
          </a:bodyPr>
          <a:lstStyle/>
          <a:p>
            <a:r>
              <a:rPr lang="fr-FR" sz="2400" b="1" dirty="0">
                <a:solidFill>
                  <a:srgbClr val="B36C0D"/>
                </a:solidFill>
                <a:latin typeface="Calibri" panose="020F0502020204030204" pitchFamily="34" charset="0"/>
                <a:ea typeface="Open Sans"/>
                <a:cs typeface="Calibri" panose="020F0502020204030204" pitchFamily="34" charset="0"/>
                <a:sym typeface="Open Sans"/>
              </a:rPr>
              <a:t>PRÉAMBULE</a:t>
            </a:r>
            <a:endParaRPr lang="fr-FR" sz="2800" b="1" dirty="0">
              <a:solidFill>
                <a:srgbClr val="B36C0D"/>
              </a:solidFill>
              <a:latin typeface="Calibri" panose="020F0502020204030204" pitchFamily="34" charset="0"/>
              <a:ea typeface="Open Sans"/>
              <a:cs typeface="Calibri" panose="020F0502020204030204" pitchFamily="34" charset="0"/>
              <a:sym typeface="Open Sans"/>
            </a:endParaRPr>
          </a:p>
        </p:txBody>
      </p:sp>
      <p:cxnSp>
        <p:nvCxnSpPr>
          <p:cNvPr id="5" name="Google Shape;118;p3">
            <a:extLst>
              <a:ext uri="{FF2B5EF4-FFF2-40B4-BE49-F238E27FC236}">
                <a16:creationId xmlns:a16="http://schemas.microsoft.com/office/drawing/2014/main" id="{1E75B306-ECA5-CF21-99D1-D17E5FE3E5C8}"/>
              </a:ext>
            </a:extLst>
          </p:cNvPr>
          <p:cNvCxnSpPr>
            <a:cxnSpLocks/>
          </p:cNvCxnSpPr>
          <p:nvPr/>
        </p:nvCxnSpPr>
        <p:spPr>
          <a:xfrm>
            <a:off x="963882" y="928992"/>
            <a:ext cx="8414614" cy="0"/>
          </a:xfrm>
          <a:prstGeom prst="straightConnector1">
            <a:avLst/>
          </a:prstGeom>
          <a:ln>
            <a:headEnd type="none" w="sm" len="sm"/>
            <a:tailEnd type="none" w="sm" len="sm"/>
          </a:ln>
        </p:spPr>
        <p:style>
          <a:lnRef idx="1">
            <a:schemeClr val="accent2"/>
          </a:lnRef>
          <a:fillRef idx="0">
            <a:schemeClr val="accent2"/>
          </a:fillRef>
          <a:effectRef idx="0">
            <a:schemeClr val="accent2"/>
          </a:effectRef>
          <a:fontRef idx="minor">
            <a:schemeClr val="tx1"/>
          </a:fontRef>
        </p:style>
      </p:cxnSp>
      <p:pic>
        <p:nvPicPr>
          <p:cNvPr id="6" name="Picture 5">
            <a:extLst>
              <a:ext uri="{FF2B5EF4-FFF2-40B4-BE49-F238E27FC236}">
                <a16:creationId xmlns:a16="http://schemas.microsoft.com/office/drawing/2014/main" id="{17397953-DF93-D41A-35A4-1DA5115ACBA0}"/>
              </a:ext>
            </a:extLst>
          </p:cNvPr>
          <p:cNvPicPr>
            <a:picLocks noChangeAspect="1"/>
          </p:cNvPicPr>
          <p:nvPr/>
        </p:nvPicPr>
        <p:blipFill rotWithShape="1">
          <a:blip r:embed="rId2"/>
          <a:srcRect l="23760" r="25766"/>
          <a:stretch/>
        </p:blipFill>
        <p:spPr>
          <a:xfrm>
            <a:off x="6249718" y="1279818"/>
            <a:ext cx="3128778" cy="4649184"/>
          </a:xfrm>
          <a:prstGeom prst="rect">
            <a:avLst/>
          </a:prstGeom>
          <a:ln>
            <a:noFill/>
          </a:ln>
        </p:spPr>
      </p:pic>
      <p:sp>
        <p:nvSpPr>
          <p:cNvPr id="8" name="Google Shape;142;p5">
            <a:extLst>
              <a:ext uri="{FF2B5EF4-FFF2-40B4-BE49-F238E27FC236}">
                <a16:creationId xmlns:a16="http://schemas.microsoft.com/office/drawing/2014/main" id="{AC8E7F8A-A2AF-97B9-FF16-CB2B9D83C8C0}"/>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dirty="0">
                <a:solidFill>
                  <a:schemeClr val="bg1"/>
                </a:solidFill>
              </a:rPr>
              <a:t>3</a:t>
            </a:r>
          </a:p>
        </p:txBody>
      </p:sp>
      <p:pic>
        <p:nvPicPr>
          <p:cNvPr id="7" name="Image 6">
            <a:extLst>
              <a:ext uri="{FF2B5EF4-FFF2-40B4-BE49-F238E27FC236}">
                <a16:creationId xmlns:a16="http://schemas.microsoft.com/office/drawing/2014/main" id="{A5E891CF-C9A0-47A4-A498-D66271C25150}"/>
              </a:ext>
            </a:extLst>
          </p:cNvPr>
          <p:cNvPicPr>
            <a:picLocks noChangeAspect="1"/>
          </p:cNvPicPr>
          <p:nvPr/>
        </p:nvPicPr>
        <p:blipFill rotWithShape="1">
          <a:blip r:embed="rId3"/>
          <a:srcRect l="20177" r="31140"/>
          <a:stretch/>
        </p:blipFill>
        <p:spPr>
          <a:xfrm>
            <a:off x="6249718" y="1279811"/>
            <a:ext cx="3128778" cy="4660169"/>
          </a:xfrm>
          <a:prstGeom prst="rect">
            <a:avLst/>
          </a:prstGeom>
        </p:spPr>
      </p:pic>
      <p:sp>
        <p:nvSpPr>
          <p:cNvPr id="13" name="ZoneTexte 12">
            <a:extLst>
              <a:ext uri="{FF2B5EF4-FFF2-40B4-BE49-F238E27FC236}">
                <a16:creationId xmlns:a16="http://schemas.microsoft.com/office/drawing/2014/main" id="{6801EE78-ED85-420D-9AEF-E64557C6E712}"/>
              </a:ext>
            </a:extLst>
          </p:cNvPr>
          <p:cNvSpPr txBox="1"/>
          <p:nvPr/>
        </p:nvSpPr>
        <p:spPr>
          <a:xfrm>
            <a:off x="1083365" y="1382651"/>
            <a:ext cx="5039139" cy="4189288"/>
          </a:xfrm>
          <a:prstGeom prst="rect">
            <a:avLst/>
          </a:prstGeom>
          <a:noFill/>
        </p:spPr>
        <p:txBody>
          <a:bodyPr wrap="square" numCol="2" rtlCol="0">
            <a:spAutoFit/>
          </a:bodyPr>
          <a:lstStyle/>
          <a:p>
            <a:pPr marL="180975" algn="just">
              <a:lnSpc>
                <a:spcPct val="107000"/>
              </a:lnSpc>
              <a:spcAft>
                <a:spcPts val="800"/>
              </a:spcAft>
            </a:pPr>
            <a:r>
              <a:rPr lang="fr-FR" sz="900" dirty="0"/>
              <a:t>Etant donné les différents impacts de la variabilité climatique sur l’Agriculture, le Ministère de l’Agriculture et de l’Élevage (</a:t>
            </a:r>
            <a:r>
              <a:rPr lang="fr-FR" sz="900" dirty="0" err="1"/>
              <a:t>MinAE</a:t>
            </a:r>
            <a:r>
              <a:rPr lang="fr-FR" sz="900" dirty="0"/>
              <a:t>) et le Ministère des Transports et de la Météorologie (MTM) se sont concertés pour proposer des calendriers culturaux. Ces derniers concernent les spéculations suivantes : le riz, le maïs, le haricot, l’arachide et le sorgho. Ces calendriers ont été élaborés selon les perspectives climatiques de la saison chaude et humide 2023-2024 avec les recommandations sur les variétés mieux adaptées à chaque région, et ce, dans le cadre d’une agriculture climato-intelligente. Les techniciens  issus de la Direction Générale de l’Agriculture (DGA), du </a:t>
            </a:r>
            <a:r>
              <a:rPr lang="fr-FR" sz="900" dirty="0" err="1"/>
              <a:t>FOibem-pirenena</a:t>
            </a:r>
            <a:r>
              <a:rPr lang="fr-FR" sz="900" dirty="0"/>
              <a:t> </a:t>
            </a:r>
            <a:r>
              <a:rPr lang="fr-FR" sz="900" dirty="0" err="1"/>
              <a:t>momba</a:t>
            </a:r>
            <a:r>
              <a:rPr lang="fr-FR" sz="900" dirty="0"/>
              <a:t> </a:t>
            </a:r>
            <a:r>
              <a:rPr lang="fr-FR" sz="900" dirty="0" err="1"/>
              <a:t>ny</a:t>
            </a:r>
            <a:r>
              <a:rPr lang="fr-FR" sz="900" dirty="0"/>
              <a:t> </a:t>
            </a:r>
            <a:r>
              <a:rPr lang="fr-FR" sz="900" dirty="0" err="1"/>
              <a:t>FIkarohana</a:t>
            </a:r>
            <a:r>
              <a:rPr lang="fr-FR" sz="900" dirty="0"/>
              <a:t> </a:t>
            </a:r>
            <a:r>
              <a:rPr lang="fr-FR" sz="900" dirty="0" err="1"/>
              <a:t>ampiharina</a:t>
            </a:r>
            <a:r>
              <a:rPr lang="fr-FR" sz="900" dirty="0"/>
              <a:t> </a:t>
            </a:r>
            <a:r>
              <a:rPr lang="fr-FR" sz="900" dirty="0" err="1"/>
              <a:t>amin’ny</a:t>
            </a:r>
            <a:r>
              <a:rPr lang="fr-FR" sz="900" dirty="0"/>
              <a:t> </a:t>
            </a:r>
            <a:r>
              <a:rPr lang="fr-FR" sz="900" dirty="0" err="1"/>
              <a:t>Fampandrosoana</a:t>
            </a:r>
            <a:r>
              <a:rPr lang="fr-FR" sz="900" dirty="0"/>
              <a:t> </a:t>
            </a:r>
            <a:r>
              <a:rPr lang="fr-FR" sz="900" dirty="0" err="1"/>
              <a:t>ny</a:t>
            </a:r>
            <a:r>
              <a:rPr lang="fr-FR" sz="900" dirty="0"/>
              <a:t> </a:t>
            </a:r>
            <a:r>
              <a:rPr lang="fr-FR" sz="900" dirty="0" err="1"/>
              <a:t>eny</a:t>
            </a:r>
            <a:r>
              <a:rPr lang="fr-FR" sz="900" dirty="0"/>
              <a:t> </a:t>
            </a:r>
            <a:r>
              <a:rPr lang="fr-FR" sz="900" dirty="0" err="1"/>
              <a:t>Ambanivohitra</a:t>
            </a:r>
            <a:r>
              <a:rPr lang="fr-FR" sz="900" dirty="0"/>
              <a:t> (FOFIFA) et de la Direction Générale de la Météorologie (DGM) ont effectué un atelier technique sur l’élaboration de ces calendriers culturaux en septembre 2023. </a:t>
            </a:r>
          </a:p>
          <a:p>
            <a:pPr marL="180975" algn="just">
              <a:lnSpc>
                <a:spcPct val="107000"/>
              </a:lnSpc>
              <a:spcAft>
                <a:spcPts val="800"/>
              </a:spcAft>
            </a:pPr>
            <a:r>
              <a:rPr lang="fr-FR" sz="900" dirty="0"/>
              <a:t>Ces calendriers  culturaux se focalisent sur les cultures qui dépendent de la pluviométrie d’octobre 2023 à avril 2024. </a:t>
            </a:r>
          </a:p>
          <a:p>
            <a:pPr marL="180975" algn="just">
              <a:lnSpc>
                <a:spcPct val="107000"/>
              </a:lnSpc>
              <a:spcAft>
                <a:spcPts val="800"/>
              </a:spcAft>
            </a:pPr>
            <a:endParaRPr lang="fr-FR" sz="900" dirty="0"/>
          </a:p>
          <a:p>
            <a:pPr marL="180975" algn="just">
              <a:lnSpc>
                <a:spcPct val="107000"/>
              </a:lnSpc>
              <a:spcAft>
                <a:spcPts val="800"/>
              </a:spcAft>
            </a:pPr>
            <a:r>
              <a:rPr lang="fr-FR" sz="900" dirty="0"/>
              <a:t>Le livre ci-présent concerne les calendriers pour la culture de maïs en système pluvial sur </a:t>
            </a:r>
            <a:r>
              <a:rPr lang="fr-FR" sz="900" dirty="0" err="1"/>
              <a:t>tanety</a:t>
            </a:r>
            <a:r>
              <a:rPr lang="fr-FR" sz="900" dirty="0"/>
              <a:t>. Le maïs est un céréale dont la culture se base </a:t>
            </a:r>
            <a:r>
              <a:rPr lang="fr-CA" sz="900" dirty="0"/>
              <a:t>en premier lieu </a:t>
            </a:r>
            <a:r>
              <a:rPr lang="fr-FR" sz="900" dirty="0"/>
              <a:t>sur la satisfaction des besoins minimum en eau qui varient de 350-600mm durant tout son cycle selon la variété. </a:t>
            </a:r>
            <a:r>
              <a:rPr lang="fr-CA" sz="900" dirty="0"/>
              <a:t>De plus, </a:t>
            </a:r>
            <a:r>
              <a:rPr lang="fr-FR" sz="900" dirty="0"/>
              <a:t>la période critique (10 jours avant floraison jusqu’à 20 jours après) durant laquelle le besoin en eau est élevée </a:t>
            </a:r>
            <a:r>
              <a:rPr lang="fr-CA" sz="900" dirty="0"/>
              <a:t>entre aussi en considération. En effet, la satisfaction des besoins en eau durant cette période </a:t>
            </a:r>
            <a:r>
              <a:rPr lang="fr-FR" sz="900" dirty="0"/>
              <a:t>est cruciale pour le rendement, surtout 15 jours avant et après la floraison.  En général, le cycle du maïs est classé de court, intermédiaire et long respectivement 90 jours, 120 jours et 150 jours. Pour le cas du Sud allant de l’</a:t>
            </a:r>
            <a:r>
              <a:rPr lang="fr-FR" sz="900" dirty="0" err="1"/>
              <a:t>Atsimo</a:t>
            </a:r>
            <a:r>
              <a:rPr lang="fr-FR" sz="900" dirty="0"/>
              <a:t> </a:t>
            </a:r>
            <a:r>
              <a:rPr lang="fr-FR" sz="900" dirty="0" err="1"/>
              <a:t>Andrefana</a:t>
            </a:r>
            <a:r>
              <a:rPr lang="fr-FR" sz="900" dirty="0"/>
              <a:t> jusqu’à </a:t>
            </a:r>
            <a:r>
              <a:rPr lang="fr-FR" sz="900" dirty="0" err="1"/>
              <a:t>Anosy</a:t>
            </a:r>
            <a:r>
              <a:rPr lang="fr-FR" sz="900" dirty="0"/>
              <a:t>, la valorisation  de la pratique locale de semis précoce (</a:t>
            </a:r>
            <a:r>
              <a:rPr lang="fr-FR" sz="900" dirty="0" err="1"/>
              <a:t>katray</a:t>
            </a:r>
            <a:r>
              <a:rPr lang="fr-FR" sz="900" dirty="0"/>
              <a:t>) et le choix de variété à taille réduite contre le vent dominant sont à conseiller. </a:t>
            </a:r>
          </a:p>
          <a:p>
            <a:pPr marL="180975" algn="just">
              <a:lnSpc>
                <a:spcPct val="107000"/>
              </a:lnSpc>
              <a:spcAft>
                <a:spcPts val="800"/>
              </a:spcAft>
            </a:pPr>
            <a:r>
              <a:rPr lang="fr-FR" sz="900" dirty="0"/>
              <a:t>Pour obtenir de bon rendement, il faut utiliser des variétés performantes et adaptées et bien respecter les conseils de  fertilisation (fumure de fond pendant la préparation du sol et fumure d’entretien au cours de végétation),  de sarclage (vingt jours après semis) et de buttage (en  temps opportun).</a:t>
            </a:r>
          </a:p>
        </p:txBody>
      </p:sp>
    </p:spTree>
    <p:extLst>
      <p:ext uri="{BB962C8B-B14F-4D97-AF65-F5344CB8AC3E}">
        <p14:creationId xmlns:p14="http://schemas.microsoft.com/office/powerpoint/2010/main" val="139838807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IHOROMBE</a:t>
              </a: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ITASY</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30</a:t>
            </a:r>
          </a:p>
        </p:txBody>
      </p:sp>
      <p:graphicFrame>
        <p:nvGraphicFramePr>
          <p:cNvPr id="13" name="Table 12">
            <a:extLst>
              <a:ext uri="{FF2B5EF4-FFF2-40B4-BE49-F238E27FC236}">
                <a16:creationId xmlns:a16="http://schemas.microsoft.com/office/drawing/2014/main" id="{AC238E89-3842-02AD-28B2-31800954DAB1}"/>
              </a:ext>
            </a:extLst>
          </p:cNvPr>
          <p:cNvGraphicFramePr>
            <a:graphicFrameLocks noGrp="1"/>
          </p:cNvGraphicFramePr>
          <p:nvPr>
            <p:extLst>
              <p:ext uri="{D42A27DB-BD31-4B8C-83A1-F6EECF244321}">
                <p14:modId xmlns:p14="http://schemas.microsoft.com/office/powerpoint/2010/main" val="1533219725"/>
              </p:ext>
            </p:extLst>
          </p:nvPr>
        </p:nvGraphicFramePr>
        <p:xfrm>
          <a:off x="2556725" y="561481"/>
          <a:ext cx="6821720" cy="2470227"/>
        </p:xfrm>
        <a:graphic>
          <a:graphicData uri="http://schemas.openxmlformats.org/drawingml/2006/table">
            <a:tbl>
              <a:tblPr/>
              <a:tblGrid>
                <a:gridCol w="745900">
                  <a:extLst>
                    <a:ext uri="{9D8B030D-6E8A-4147-A177-3AD203B41FA5}">
                      <a16:colId xmlns:a16="http://schemas.microsoft.com/office/drawing/2014/main" val="2869733815"/>
                    </a:ext>
                  </a:extLst>
                </a:gridCol>
                <a:gridCol w="745900">
                  <a:extLst>
                    <a:ext uri="{9D8B030D-6E8A-4147-A177-3AD203B41FA5}">
                      <a16:colId xmlns:a16="http://schemas.microsoft.com/office/drawing/2014/main" val="282271256"/>
                    </a:ext>
                  </a:extLst>
                </a:gridCol>
                <a:gridCol w="222080">
                  <a:extLst>
                    <a:ext uri="{9D8B030D-6E8A-4147-A177-3AD203B41FA5}">
                      <a16:colId xmlns:a16="http://schemas.microsoft.com/office/drawing/2014/main" val="195714260"/>
                    </a:ext>
                  </a:extLst>
                </a:gridCol>
                <a:gridCol w="222080">
                  <a:extLst>
                    <a:ext uri="{9D8B030D-6E8A-4147-A177-3AD203B41FA5}">
                      <a16:colId xmlns:a16="http://schemas.microsoft.com/office/drawing/2014/main" val="2359308110"/>
                    </a:ext>
                  </a:extLst>
                </a:gridCol>
                <a:gridCol w="222080">
                  <a:extLst>
                    <a:ext uri="{9D8B030D-6E8A-4147-A177-3AD203B41FA5}">
                      <a16:colId xmlns:a16="http://schemas.microsoft.com/office/drawing/2014/main" val="814553213"/>
                    </a:ext>
                  </a:extLst>
                </a:gridCol>
                <a:gridCol w="222080">
                  <a:extLst>
                    <a:ext uri="{9D8B030D-6E8A-4147-A177-3AD203B41FA5}">
                      <a16:colId xmlns:a16="http://schemas.microsoft.com/office/drawing/2014/main" val="2548174369"/>
                    </a:ext>
                  </a:extLst>
                </a:gridCol>
                <a:gridCol w="222080">
                  <a:extLst>
                    <a:ext uri="{9D8B030D-6E8A-4147-A177-3AD203B41FA5}">
                      <a16:colId xmlns:a16="http://schemas.microsoft.com/office/drawing/2014/main" val="2274553302"/>
                    </a:ext>
                  </a:extLst>
                </a:gridCol>
                <a:gridCol w="222080">
                  <a:extLst>
                    <a:ext uri="{9D8B030D-6E8A-4147-A177-3AD203B41FA5}">
                      <a16:colId xmlns:a16="http://schemas.microsoft.com/office/drawing/2014/main" val="441935586"/>
                    </a:ext>
                  </a:extLst>
                </a:gridCol>
                <a:gridCol w="222080">
                  <a:extLst>
                    <a:ext uri="{9D8B030D-6E8A-4147-A177-3AD203B41FA5}">
                      <a16:colId xmlns:a16="http://schemas.microsoft.com/office/drawing/2014/main" val="1374856614"/>
                    </a:ext>
                  </a:extLst>
                </a:gridCol>
                <a:gridCol w="222080">
                  <a:extLst>
                    <a:ext uri="{9D8B030D-6E8A-4147-A177-3AD203B41FA5}">
                      <a16:colId xmlns:a16="http://schemas.microsoft.com/office/drawing/2014/main" val="3214517275"/>
                    </a:ext>
                  </a:extLst>
                </a:gridCol>
                <a:gridCol w="222080">
                  <a:extLst>
                    <a:ext uri="{9D8B030D-6E8A-4147-A177-3AD203B41FA5}">
                      <a16:colId xmlns:a16="http://schemas.microsoft.com/office/drawing/2014/main" val="3689734102"/>
                    </a:ext>
                  </a:extLst>
                </a:gridCol>
                <a:gridCol w="222080">
                  <a:extLst>
                    <a:ext uri="{9D8B030D-6E8A-4147-A177-3AD203B41FA5}">
                      <a16:colId xmlns:a16="http://schemas.microsoft.com/office/drawing/2014/main" val="4125274153"/>
                    </a:ext>
                  </a:extLst>
                </a:gridCol>
                <a:gridCol w="222080">
                  <a:extLst>
                    <a:ext uri="{9D8B030D-6E8A-4147-A177-3AD203B41FA5}">
                      <a16:colId xmlns:a16="http://schemas.microsoft.com/office/drawing/2014/main" val="3737273207"/>
                    </a:ext>
                  </a:extLst>
                </a:gridCol>
                <a:gridCol w="222080">
                  <a:extLst>
                    <a:ext uri="{9D8B030D-6E8A-4147-A177-3AD203B41FA5}">
                      <a16:colId xmlns:a16="http://schemas.microsoft.com/office/drawing/2014/main" val="4052641832"/>
                    </a:ext>
                  </a:extLst>
                </a:gridCol>
                <a:gridCol w="222080">
                  <a:extLst>
                    <a:ext uri="{9D8B030D-6E8A-4147-A177-3AD203B41FA5}">
                      <a16:colId xmlns:a16="http://schemas.microsoft.com/office/drawing/2014/main" val="1148308401"/>
                    </a:ext>
                  </a:extLst>
                </a:gridCol>
                <a:gridCol w="222080">
                  <a:extLst>
                    <a:ext uri="{9D8B030D-6E8A-4147-A177-3AD203B41FA5}">
                      <a16:colId xmlns:a16="http://schemas.microsoft.com/office/drawing/2014/main" val="3715935093"/>
                    </a:ext>
                  </a:extLst>
                </a:gridCol>
                <a:gridCol w="222080">
                  <a:extLst>
                    <a:ext uri="{9D8B030D-6E8A-4147-A177-3AD203B41FA5}">
                      <a16:colId xmlns:a16="http://schemas.microsoft.com/office/drawing/2014/main" val="3421917532"/>
                    </a:ext>
                  </a:extLst>
                </a:gridCol>
                <a:gridCol w="222080">
                  <a:extLst>
                    <a:ext uri="{9D8B030D-6E8A-4147-A177-3AD203B41FA5}">
                      <a16:colId xmlns:a16="http://schemas.microsoft.com/office/drawing/2014/main" val="3507673342"/>
                    </a:ext>
                  </a:extLst>
                </a:gridCol>
                <a:gridCol w="222080">
                  <a:extLst>
                    <a:ext uri="{9D8B030D-6E8A-4147-A177-3AD203B41FA5}">
                      <a16:colId xmlns:a16="http://schemas.microsoft.com/office/drawing/2014/main" val="2902326460"/>
                    </a:ext>
                  </a:extLst>
                </a:gridCol>
                <a:gridCol w="222080">
                  <a:extLst>
                    <a:ext uri="{9D8B030D-6E8A-4147-A177-3AD203B41FA5}">
                      <a16:colId xmlns:a16="http://schemas.microsoft.com/office/drawing/2014/main" val="298408835"/>
                    </a:ext>
                  </a:extLst>
                </a:gridCol>
                <a:gridCol w="222080">
                  <a:extLst>
                    <a:ext uri="{9D8B030D-6E8A-4147-A177-3AD203B41FA5}">
                      <a16:colId xmlns:a16="http://schemas.microsoft.com/office/drawing/2014/main" val="4045522687"/>
                    </a:ext>
                  </a:extLst>
                </a:gridCol>
                <a:gridCol w="222080">
                  <a:extLst>
                    <a:ext uri="{9D8B030D-6E8A-4147-A177-3AD203B41FA5}">
                      <a16:colId xmlns:a16="http://schemas.microsoft.com/office/drawing/2014/main" val="669885184"/>
                    </a:ext>
                  </a:extLst>
                </a:gridCol>
                <a:gridCol w="222080">
                  <a:extLst>
                    <a:ext uri="{9D8B030D-6E8A-4147-A177-3AD203B41FA5}">
                      <a16:colId xmlns:a16="http://schemas.microsoft.com/office/drawing/2014/main" val="2617417290"/>
                    </a:ext>
                  </a:extLst>
                </a:gridCol>
                <a:gridCol w="222080">
                  <a:extLst>
                    <a:ext uri="{9D8B030D-6E8A-4147-A177-3AD203B41FA5}">
                      <a16:colId xmlns:a16="http://schemas.microsoft.com/office/drawing/2014/main" val="545284708"/>
                    </a:ext>
                  </a:extLst>
                </a:gridCol>
                <a:gridCol w="222080">
                  <a:extLst>
                    <a:ext uri="{9D8B030D-6E8A-4147-A177-3AD203B41FA5}">
                      <a16:colId xmlns:a16="http://schemas.microsoft.com/office/drawing/2014/main" val="1422603662"/>
                    </a:ext>
                  </a:extLst>
                </a:gridCol>
                <a:gridCol w="222080">
                  <a:extLst>
                    <a:ext uri="{9D8B030D-6E8A-4147-A177-3AD203B41FA5}">
                      <a16:colId xmlns:a16="http://schemas.microsoft.com/office/drawing/2014/main" val="3290541427"/>
                    </a:ext>
                  </a:extLst>
                </a:gridCol>
              </a:tblGrid>
              <a:tr h="186500">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804020469"/>
                  </a:ext>
                </a:extLst>
              </a:tr>
              <a:tr h="186500">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4158958589"/>
                  </a:ext>
                </a:extLst>
              </a:tr>
              <a:tr h="186500">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93745225"/>
                  </a:ext>
                </a:extLst>
              </a:tr>
              <a:tr h="186500">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2761099651"/>
                  </a:ext>
                </a:extLst>
              </a:tr>
              <a:tr h="186500">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099922385"/>
                  </a:ext>
                </a:extLst>
              </a:tr>
              <a:tr h="186500">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367342736"/>
                  </a:ext>
                </a:extLst>
              </a:tr>
              <a:tr h="186500">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47611195"/>
                  </a:ext>
                </a:extLst>
              </a:tr>
              <a:tr h="18650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570167089"/>
                  </a:ext>
                </a:extLst>
              </a:tr>
              <a:tr h="186500">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829270149"/>
                  </a:ext>
                </a:extLst>
              </a:tr>
              <a:tr h="18650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488975608"/>
                  </a:ext>
                </a:extLst>
              </a:tr>
              <a:tr h="186500">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653011030"/>
                  </a:ext>
                </a:extLst>
              </a:tr>
              <a:tr h="232227">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431669761"/>
                  </a:ext>
                </a:extLst>
              </a:tr>
              <a:tr h="186500">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229763525"/>
                  </a:ext>
                </a:extLst>
              </a:tr>
            </a:tbl>
          </a:graphicData>
        </a:graphic>
      </p:graphicFrame>
      <p:graphicFrame>
        <p:nvGraphicFramePr>
          <p:cNvPr id="16" name="Table 15">
            <a:extLst>
              <a:ext uri="{FF2B5EF4-FFF2-40B4-BE49-F238E27FC236}">
                <a16:creationId xmlns:a16="http://schemas.microsoft.com/office/drawing/2014/main" id="{8706ED71-E052-7815-7C8E-6003D685779E}"/>
              </a:ext>
            </a:extLst>
          </p:cNvPr>
          <p:cNvGraphicFramePr>
            <a:graphicFrameLocks noGrp="1"/>
          </p:cNvGraphicFramePr>
          <p:nvPr>
            <p:extLst>
              <p:ext uri="{D42A27DB-BD31-4B8C-83A1-F6EECF244321}">
                <p14:modId xmlns:p14="http://schemas.microsoft.com/office/powerpoint/2010/main" val="1255958884"/>
              </p:ext>
            </p:extLst>
          </p:nvPr>
        </p:nvGraphicFramePr>
        <p:xfrm>
          <a:off x="2556725" y="3553929"/>
          <a:ext cx="6821720" cy="2470221"/>
        </p:xfrm>
        <a:graphic>
          <a:graphicData uri="http://schemas.openxmlformats.org/drawingml/2006/table">
            <a:tbl>
              <a:tblPr/>
              <a:tblGrid>
                <a:gridCol w="745900">
                  <a:extLst>
                    <a:ext uri="{9D8B030D-6E8A-4147-A177-3AD203B41FA5}">
                      <a16:colId xmlns:a16="http://schemas.microsoft.com/office/drawing/2014/main" val="901801731"/>
                    </a:ext>
                  </a:extLst>
                </a:gridCol>
                <a:gridCol w="745900">
                  <a:extLst>
                    <a:ext uri="{9D8B030D-6E8A-4147-A177-3AD203B41FA5}">
                      <a16:colId xmlns:a16="http://schemas.microsoft.com/office/drawing/2014/main" val="3346029836"/>
                    </a:ext>
                  </a:extLst>
                </a:gridCol>
                <a:gridCol w="222080">
                  <a:extLst>
                    <a:ext uri="{9D8B030D-6E8A-4147-A177-3AD203B41FA5}">
                      <a16:colId xmlns:a16="http://schemas.microsoft.com/office/drawing/2014/main" val="3640307234"/>
                    </a:ext>
                  </a:extLst>
                </a:gridCol>
                <a:gridCol w="222080">
                  <a:extLst>
                    <a:ext uri="{9D8B030D-6E8A-4147-A177-3AD203B41FA5}">
                      <a16:colId xmlns:a16="http://schemas.microsoft.com/office/drawing/2014/main" val="1818460768"/>
                    </a:ext>
                  </a:extLst>
                </a:gridCol>
                <a:gridCol w="222080">
                  <a:extLst>
                    <a:ext uri="{9D8B030D-6E8A-4147-A177-3AD203B41FA5}">
                      <a16:colId xmlns:a16="http://schemas.microsoft.com/office/drawing/2014/main" val="3055716647"/>
                    </a:ext>
                  </a:extLst>
                </a:gridCol>
                <a:gridCol w="222080">
                  <a:extLst>
                    <a:ext uri="{9D8B030D-6E8A-4147-A177-3AD203B41FA5}">
                      <a16:colId xmlns:a16="http://schemas.microsoft.com/office/drawing/2014/main" val="1127148351"/>
                    </a:ext>
                  </a:extLst>
                </a:gridCol>
                <a:gridCol w="222080">
                  <a:extLst>
                    <a:ext uri="{9D8B030D-6E8A-4147-A177-3AD203B41FA5}">
                      <a16:colId xmlns:a16="http://schemas.microsoft.com/office/drawing/2014/main" val="4087110950"/>
                    </a:ext>
                  </a:extLst>
                </a:gridCol>
                <a:gridCol w="222080">
                  <a:extLst>
                    <a:ext uri="{9D8B030D-6E8A-4147-A177-3AD203B41FA5}">
                      <a16:colId xmlns:a16="http://schemas.microsoft.com/office/drawing/2014/main" val="3496129812"/>
                    </a:ext>
                  </a:extLst>
                </a:gridCol>
                <a:gridCol w="222080">
                  <a:extLst>
                    <a:ext uri="{9D8B030D-6E8A-4147-A177-3AD203B41FA5}">
                      <a16:colId xmlns:a16="http://schemas.microsoft.com/office/drawing/2014/main" val="1604985919"/>
                    </a:ext>
                  </a:extLst>
                </a:gridCol>
                <a:gridCol w="222080">
                  <a:extLst>
                    <a:ext uri="{9D8B030D-6E8A-4147-A177-3AD203B41FA5}">
                      <a16:colId xmlns:a16="http://schemas.microsoft.com/office/drawing/2014/main" val="563413436"/>
                    </a:ext>
                  </a:extLst>
                </a:gridCol>
                <a:gridCol w="222080">
                  <a:extLst>
                    <a:ext uri="{9D8B030D-6E8A-4147-A177-3AD203B41FA5}">
                      <a16:colId xmlns:a16="http://schemas.microsoft.com/office/drawing/2014/main" val="2457689496"/>
                    </a:ext>
                  </a:extLst>
                </a:gridCol>
                <a:gridCol w="222080">
                  <a:extLst>
                    <a:ext uri="{9D8B030D-6E8A-4147-A177-3AD203B41FA5}">
                      <a16:colId xmlns:a16="http://schemas.microsoft.com/office/drawing/2014/main" val="3006173494"/>
                    </a:ext>
                  </a:extLst>
                </a:gridCol>
                <a:gridCol w="222080">
                  <a:extLst>
                    <a:ext uri="{9D8B030D-6E8A-4147-A177-3AD203B41FA5}">
                      <a16:colId xmlns:a16="http://schemas.microsoft.com/office/drawing/2014/main" val="1369480287"/>
                    </a:ext>
                  </a:extLst>
                </a:gridCol>
                <a:gridCol w="222080">
                  <a:extLst>
                    <a:ext uri="{9D8B030D-6E8A-4147-A177-3AD203B41FA5}">
                      <a16:colId xmlns:a16="http://schemas.microsoft.com/office/drawing/2014/main" val="502426845"/>
                    </a:ext>
                  </a:extLst>
                </a:gridCol>
                <a:gridCol w="222080">
                  <a:extLst>
                    <a:ext uri="{9D8B030D-6E8A-4147-A177-3AD203B41FA5}">
                      <a16:colId xmlns:a16="http://schemas.microsoft.com/office/drawing/2014/main" val="3768715457"/>
                    </a:ext>
                  </a:extLst>
                </a:gridCol>
                <a:gridCol w="222080">
                  <a:extLst>
                    <a:ext uri="{9D8B030D-6E8A-4147-A177-3AD203B41FA5}">
                      <a16:colId xmlns:a16="http://schemas.microsoft.com/office/drawing/2014/main" val="3376643602"/>
                    </a:ext>
                  </a:extLst>
                </a:gridCol>
                <a:gridCol w="222080">
                  <a:extLst>
                    <a:ext uri="{9D8B030D-6E8A-4147-A177-3AD203B41FA5}">
                      <a16:colId xmlns:a16="http://schemas.microsoft.com/office/drawing/2014/main" val="1274609374"/>
                    </a:ext>
                  </a:extLst>
                </a:gridCol>
                <a:gridCol w="222080">
                  <a:extLst>
                    <a:ext uri="{9D8B030D-6E8A-4147-A177-3AD203B41FA5}">
                      <a16:colId xmlns:a16="http://schemas.microsoft.com/office/drawing/2014/main" val="1725588274"/>
                    </a:ext>
                  </a:extLst>
                </a:gridCol>
                <a:gridCol w="222080">
                  <a:extLst>
                    <a:ext uri="{9D8B030D-6E8A-4147-A177-3AD203B41FA5}">
                      <a16:colId xmlns:a16="http://schemas.microsoft.com/office/drawing/2014/main" val="1343133702"/>
                    </a:ext>
                  </a:extLst>
                </a:gridCol>
                <a:gridCol w="222080">
                  <a:extLst>
                    <a:ext uri="{9D8B030D-6E8A-4147-A177-3AD203B41FA5}">
                      <a16:colId xmlns:a16="http://schemas.microsoft.com/office/drawing/2014/main" val="2781288324"/>
                    </a:ext>
                  </a:extLst>
                </a:gridCol>
                <a:gridCol w="222080">
                  <a:extLst>
                    <a:ext uri="{9D8B030D-6E8A-4147-A177-3AD203B41FA5}">
                      <a16:colId xmlns:a16="http://schemas.microsoft.com/office/drawing/2014/main" val="395398129"/>
                    </a:ext>
                  </a:extLst>
                </a:gridCol>
                <a:gridCol w="222080">
                  <a:extLst>
                    <a:ext uri="{9D8B030D-6E8A-4147-A177-3AD203B41FA5}">
                      <a16:colId xmlns:a16="http://schemas.microsoft.com/office/drawing/2014/main" val="4239096738"/>
                    </a:ext>
                  </a:extLst>
                </a:gridCol>
                <a:gridCol w="222080">
                  <a:extLst>
                    <a:ext uri="{9D8B030D-6E8A-4147-A177-3AD203B41FA5}">
                      <a16:colId xmlns:a16="http://schemas.microsoft.com/office/drawing/2014/main" val="3027356329"/>
                    </a:ext>
                  </a:extLst>
                </a:gridCol>
                <a:gridCol w="222080">
                  <a:extLst>
                    <a:ext uri="{9D8B030D-6E8A-4147-A177-3AD203B41FA5}">
                      <a16:colId xmlns:a16="http://schemas.microsoft.com/office/drawing/2014/main" val="3008626106"/>
                    </a:ext>
                  </a:extLst>
                </a:gridCol>
                <a:gridCol w="222080">
                  <a:extLst>
                    <a:ext uri="{9D8B030D-6E8A-4147-A177-3AD203B41FA5}">
                      <a16:colId xmlns:a16="http://schemas.microsoft.com/office/drawing/2014/main" val="1001371153"/>
                    </a:ext>
                  </a:extLst>
                </a:gridCol>
                <a:gridCol w="222080">
                  <a:extLst>
                    <a:ext uri="{9D8B030D-6E8A-4147-A177-3AD203B41FA5}">
                      <a16:colId xmlns:a16="http://schemas.microsoft.com/office/drawing/2014/main" val="1722932949"/>
                    </a:ext>
                  </a:extLst>
                </a:gridCol>
              </a:tblGrid>
              <a:tr h="186218">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236969909"/>
                  </a:ext>
                </a:extLst>
              </a:tr>
              <a:tr h="186218">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159525730"/>
                  </a:ext>
                </a:extLst>
              </a:tr>
              <a:tr h="187300">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911317007"/>
                  </a:ext>
                </a:extLst>
              </a:tr>
              <a:tr h="186218">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1073179496"/>
                  </a:ext>
                </a:extLst>
              </a:tr>
              <a:tr h="186218">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738802676"/>
                  </a:ext>
                </a:extLst>
              </a:tr>
              <a:tr h="186218">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829688640"/>
                  </a:ext>
                </a:extLst>
              </a:tr>
              <a:tr h="186218">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498339232"/>
                  </a:ext>
                </a:extLst>
              </a:tr>
              <a:tr h="186218">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539122995"/>
                  </a:ext>
                </a:extLst>
              </a:tr>
              <a:tr h="186218">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130194695"/>
                  </a:ext>
                </a:extLst>
              </a:tr>
              <a:tr h="186218">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900755551"/>
                  </a:ext>
                </a:extLst>
              </a:tr>
              <a:tr h="186218">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143367361"/>
                  </a:ext>
                </a:extLst>
              </a:tr>
              <a:tr h="234523">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764772698"/>
                  </a:ext>
                </a:extLst>
              </a:tr>
              <a:tr h="186218">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434525998"/>
                  </a:ext>
                </a:extLst>
              </a:tr>
            </a:tbl>
          </a:graphicData>
        </a:graphic>
      </p:graphicFrame>
    </p:spTree>
    <p:extLst>
      <p:ext uri="{BB962C8B-B14F-4D97-AF65-F5344CB8AC3E}">
        <p14:creationId xmlns:p14="http://schemas.microsoft.com/office/powerpoint/2010/main" val="233575172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ITASY</a:t>
              </a: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ITASY</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31</a:t>
            </a:r>
          </a:p>
        </p:txBody>
      </p:sp>
      <p:graphicFrame>
        <p:nvGraphicFramePr>
          <p:cNvPr id="12" name="Table 11">
            <a:extLst>
              <a:ext uri="{FF2B5EF4-FFF2-40B4-BE49-F238E27FC236}">
                <a16:creationId xmlns:a16="http://schemas.microsoft.com/office/drawing/2014/main" id="{84144C58-47AA-796A-5DA0-52A7E94B436B}"/>
              </a:ext>
            </a:extLst>
          </p:cNvPr>
          <p:cNvGraphicFramePr>
            <a:graphicFrameLocks noGrp="1"/>
          </p:cNvGraphicFramePr>
          <p:nvPr>
            <p:extLst>
              <p:ext uri="{D42A27DB-BD31-4B8C-83A1-F6EECF244321}">
                <p14:modId xmlns:p14="http://schemas.microsoft.com/office/powerpoint/2010/main" val="2150634994"/>
              </p:ext>
            </p:extLst>
          </p:nvPr>
        </p:nvGraphicFramePr>
        <p:xfrm>
          <a:off x="2556725" y="561481"/>
          <a:ext cx="6821722" cy="2470218"/>
        </p:xfrm>
        <a:graphic>
          <a:graphicData uri="http://schemas.openxmlformats.org/drawingml/2006/table">
            <a:tbl>
              <a:tblPr/>
              <a:tblGrid>
                <a:gridCol w="745901">
                  <a:extLst>
                    <a:ext uri="{9D8B030D-6E8A-4147-A177-3AD203B41FA5}">
                      <a16:colId xmlns:a16="http://schemas.microsoft.com/office/drawing/2014/main" val="2755575448"/>
                    </a:ext>
                  </a:extLst>
                </a:gridCol>
                <a:gridCol w="745901">
                  <a:extLst>
                    <a:ext uri="{9D8B030D-6E8A-4147-A177-3AD203B41FA5}">
                      <a16:colId xmlns:a16="http://schemas.microsoft.com/office/drawing/2014/main" val="2477067629"/>
                    </a:ext>
                  </a:extLst>
                </a:gridCol>
                <a:gridCol w="222080">
                  <a:extLst>
                    <a:ext uri="{9D8B030D-6E8A-4147-A177-3AD203B41FA5}">
                      <a16:colId xmlns:a16="http://schemas.microsoft.com/office/drawing/2014/main" val="1738915386"/>
                    </a:ext>
                  </a:extLst>
                </a:gridCol>
                <a:gridCol w="222080">
                  <a:extLst>
                    <a:ext uri="{9D8B030D-6E8A-4147-A177-3AD203B41FA5}">
                      <a16:colId xmlns:a16="http://schemas.microsoft.com/office/drawing/2014/main" val="2779117568"/>
                    </a:ext>
                  </a:extLst>
                </a:gridCol>
                <a:gridCol w="222080">
                  <a:extLst>
                    <a:ext uri="{9D8B030D-6E8A-4147-A177-3AD203B41FA5}">
                      <a16:colId xmlns:a16="http://schemas.microsoft.com/office/drawing/2014/main" val="3558116733"/>
                    </a:ext>
                  </a:extLst>
                </a:gridCol>
                <a:gridCol w="222080">
                  <a:extLst>
                    <a:ext uri="{9D8B030D-6E8A-4147-A177-3AD203B41FA5}">
                      <a16:colId xmlns:a16="http://schemas.microsoft.com/office/drawing/2014/main" val="1565445926"/>
                    </a:ext>
                  </a:extLst>
                </a:gridCol>
                <a:gridCol w="222080">
                  <a:extLst>
                    <a:ext uri="{9D8B030D-6E8A-4147-A177-3AD203B41FA5}">
                      <a16:colId xmlns:a16="http://schemas.microsoft.com/office/drawing/2014/main" val="1374375304"/>
                    </a:ext>
                  </a:extLst>
                </a:gridCol>
                <a:gridCol w="222080">
                  <a:extLst>
                    <a:ext uri="{9D8B030D-6E8A-4147-A177-3AD203B41FA5}">
                      <a16:colId xmlns:a16="http://schemas.microsoft.com/office/drawing/2014/main" val="506127002"/>
                    </a:ext>
                  </a:extLst>
                </a:gridCol>
                <a:gridCol w="222080">
                  <a:extLst>
                    <a:ext uri="{9D8B030D-6E8A-4147-A177-3AD203B41FA5}">
                      <a16:colId xmlns:a16="http://schemas.microsoft.com/office/drawing/2014/main" val="3810752033"/>
                    </a:ext>
                  </a:extLst>
                </a:gridCol>
                <a:gridCol w="222080">
                  <a:extLst>
                    <a:ext uri="{9D8B030D-6E8A-4147-A177-3AD203B41FA5}">
                      <a16:colId xmlns:a16="http://schemas.microsoft.com/office/drawing/2014/main" val="1301651730"/>
                    </a:ext>
                  </a:extLst>
                </a:gridCol>
                <a:gridCol w="222080">
                  <a:extLst>
                    <a:ext uri="{9D8B030D-6E8A-4147-A177-3AD203B41FA5}">
                      <a16:colId xmlns:a16="http://schemas.microsoft.com/office/drawing/2014/main" val="3799568373"/>
                    </a:ext>
                  </a:extLst>
                </a:gridCol>
                <a:gridCol w="222080">
                  <a:extLst>
                    <a:ext uri="{9D8B030D-6E8A-4147-A177-3AD203B41FA5}">
                      <a16:colId xmlns:a16="http://schemas.microsoft.com/office/drawing/2014/main" val="3016651583"/>
                    </a:ext>
                  </a:extLst>
                </a:gridCol>
                <a:gridCol w="222080">
                  <a:extLst>
                    <a:ext uri="{9D8B030D-6E8A-4147-A177-3AD203B41FA5}">
                      <a16:colId xmlns:a16="http://schemas.microsoft.com/office/drawing/2014/main" val="3001781382"/>
                    </a:ext>
                  </a:extLst>
                </a:gridCol>
                <a:gridCol w="222080">
                  <a:extLst>
                    <a:ext uri="{9D8B030D-6E8A-4147-A177-3AD203B41FA5}">
                      <a16:colId xmlns:a16="http://schemas.microsoft.com/office/drawing/2014/main" val="106248320"/>
                    </a:ext>
                  </a:extLst>
                </a:gridCol>
                <a:gridCol w="222080">
                  <a:extLst>
                    <a:ext uri="{9D8B030D-6E8A-4147-A177-3AD203B41FA5}">
                      <a16:colId xmlns:a16="http://schemas.microsoft.com/office/drawing/2014/main" val="1748359657"/>
                    </a:ext>
                  </a:extLst>
                </a:gridCol>
                <a:gridCol w="222080">
                  <a:extLst>
                    <a:ext uri="{9D8B030D-6E8A-4147-A177-3AD203B41FA5}">
                      <a16:colId xmlns:a16="http://schemas.microsoft.com/office/drawing/2014/main" val="1390724107"/>
                    </a:ext>
                  </a:extLst>
                </a:gridCol>
                <a:gridCol w="222080">
                  <a:extLst>
                    <a:ext uri="{9D8B030D-6E8A-4147-A177-3AD203B41FA5}">
                      <a16:colId xmlns:a16="http://schemas.microsoft.com/office/drawing/2014/main" val="2830038445"/>
                    </a:ext>
                  </a:extLst>
                </a:gridCol>
                <a:gridCol w="222080">
                  <a:extLst>
                    <a:ext uri="{9D8B030D-6E8A-4147-A177-3AD203B41FA5}">
                      <a16:colId xmlns:a16="http://schemas.microsoft.com/office/drawing/2014/main" val="3871908295"/>
                    </a:ext>
                  </a:extLst>
                </a:gridCol>
                <a:gridCol w="222080">
                  <a:extLst>
                    <a:ext uri="{9D8B030D-6E8A-4147-A177-3AD203B41FA5}">
                      <a16:colId xmlns:a16="http://schemas.microsoft.com/office/drawing/2014/main" val="2508080567"/>
                    </a:ext>
                  </a:extLst>
                </a:gridCol>
                <a:gridCol w="222080">
                  <a:extLst>
                    <a:ext uri="{9D8B030D-6E8A-4147-A177-3AD203B41FA5}">
                      <a16:colId xmlns:a16="http://schemas.microsoft.com/office/drawing/2014/main" val="1749020104"/>
                    </a:ext>
                  </a:extLst>
                </a:gridCol>
                <a:gridCol w="222080">
                  <a:extLst>
                    <a:ext uri="{9D8B030D-6E8A-4147-A177-3AD203B41FA5}">
                      <a16:colId xmlns:a16="http://schemas.microsoft.com/office/drawing/2014/main" val="396027021"/>
                    </a:ext>
                  </a:extLst>
                </a:gridCol>
                <a:gridCol w="222080">
                  <a:extLst>
                    <a:ext uri="{9D8B030D-6E8A-4147-A177-3AD203B41FA5}">
                      <a16:colId xmlns:a16="http://schemas.microsoft.com/office/drawing/2014/main" val="15775032"/>
                    </a:ext>
                  </a:extLst>
                </a:gridCol>
                <a:gridCol w="222080">
                  <a:extLst>
                    <a:ext uri="{9D8B030D-6E8A-4147-A177-3AD203B41FA5}">
                      <a16:colId xmlns:a16="http://schemas.microsoft.com/office/drawing/2014/main" val="3449479037"/>
                    </a:ext>
                  </a:extLst>
                </a:gridCol>
                <a:gridCol w="222080">
                  <a:extLst>
                    <a:ext uri="{9D8B030D-6E8A-4147-A177-3AD203B41FA5}">
                      <a16:colId xmlns:a16="http://schemas.microsoft.com/office/drawing/2014/main" val="40989453"/>
                    </a:ext>
                  </a:extLst>
                </a:gridCol>
                <a:gridCol w="222080">
                  <a:extLst>
                    <a:ext uri="{9D8B030D-6E8A-4147-A177-3AD203B41FA5}">
                      <a16:colId xmlns:a16="http://schemas.microsoft.com/office/drawing/2014/main" val="3700842803"/>
                    </a:ext>
                  </a:extLst>
                </a:gridCol>
                <a:gridCol w="222080">
                  <a:extLst>
                    <a:ext uri="{9D8B030D-6E8A-4147-A177-3AD203B41FA5}">
                      <a16:colId xmlns:a16="http://schemas.microsoft.com/office/drawing/2014/main" val="2207403815"/>
                    </a:ext>
                  </a:extLst>
                </a:gridCol>
              </a:tblGrid>
              <a:tr h="185868">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431122029"/>
                  </a:ext>
                </a:extLst>
              </a:tr>
              <a:tr h="185868">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05689769"/>
                  </a:ext>
                </a:extLst>
              </a:tr>
              <a:tr h="198968">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985824370"/>
                  </a:ext>
                </a:extLst>
              </a:tr>
              <a:tr h="185868">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3246229351"/>
                  </a:ext>
                </a:extLst>
              </a:tr>
              <a:tr h="185868">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506542114"/>
                  </a:ext>
                </a:extLst>
              </a:tr>
              <a:tr h="185868">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614007729"/>
                  </a:ext>
                </a:extLst>
              </a:tr>
              <a:tr h="185868">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667074184"/>
                  </a:ext>
                </a:extLst>
              </a:tr>
              <a:tr h="185868">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720706572"/>
                  </a:ext>
                </a:extLst>
              </a:tr>
              <a:tr h="185868">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80273137"/>
                  </a:ext>
                </a:extLst>
              </a:tr>
              <a:tr h="185868">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133325112"/>
                  </a:ext>
                </a:extLst>
              </a:tr>
              <a:tr h="185868">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648177979"/>
                  </a:ext>
                </a:extLst>
              </a:tr>
              <a:tr h="226702">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164007700"/>
                  </a:ext>
                </a:extLst>
              </a:tr>
              <a:tr h="185868">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83067328"/>
                  </a:ext>
                </a:extLst>
              </a:tr>
            </a:tbl>
          </a:graphicData>
        </a:graphic>
      </p:graphicFrame>
      <p:graphicFrame>
        <p:nvGraphicFramePr>
          <p:cNvPr id="15" name="Table 14">
            <a:extLst>
              <a:ext uri="{FF2B5EF4-FFF2-40B4-BE49-F238E27FC236}">
                <a16:creationId xmlns:a16="http://schemas.microsoft.com/office/drawing/2014/main" id="{26B67B0A-8B04-4655-C4FA-AD5625D01AE6}"/>
              </a:ext>
            </a:extLst>
          </p:cNvPr>
          <p:cNvGraphicFramePr>
            <a:graphicFrameLocks noGrp="1"/>
          </p:cNvGraphicFramePr>
          <p:nvPr>
            <p:extLst>
              <p:ext uri="{D42A27DB-BD31-4B8C-83A1-F6EECF244321}">
                <p14:modId xmlns:p14="http://schemas.microsoft.com/office/powerpoint/2010/main" val="3010257935"/>
              </p:ext>
            </p:extLst>
          </p:nvPr>
        </p:nvGraphicFramePr>
        <p:xfrm>
          <a:off x="2556725" y="3553923"/>
          <a:ext cx="6821722" cy="2470219"/>
        </p:xfrm>
        <a:graphic>
          <a:graphicData uri="http://schemas.openxmlformats.org/drawingml/2006/table">
            <a:tbl>
              <a:tblPr/>
              <a:tblGrid>
                <a:gridCol w="745901">
                  <a:extLst>
                    <a:ext uri="{9D8B030D-6E8A-4147-A177-3AD203B41FA5}">
                      <a16:colId xmlns:a16="http://schemas.microsoft.com/office/drawing/2014/main" val="2116392134"/>
                    </a:ext>
                  </a:extLst>
                </a:gridCol>
                <a:gridCol w="745901">
                  <a:extLst>
                    <a:ext uri="{9D8B030D-6E8A-4147-A177-3AD203B41FA5}">
                      <a16:colId xmlns:a16="http://schemas.microsoft.com/office/drawing/2014/main" val="3989981924"/>
                    </a:ext>
                  </a:extLst>
                </a:gridCol>
                <a:gridCol w="222080">
                  <a:extLst>
                    <a:ext uri="{9D8B030D-6E8A-4147-A177-3AD203B41FA5}">
                      <a16:colId xmlns:a16="http://schemas.microsoft.com/office/drawing/2014/main" val="2899182823"/>
                    </a:ext>
                  </a:extLst>
                </a:gridCol>
                <a:gridCol w="222080">
                  <a:extLst>
                    <a:ext uri="{9D8B030D-6E8A-4147-A177-3AD203B41FA5}">
                      <a16:colId xmlns:a16="http://schemas.microsoft.com/office/drawing/2014/main" val="4109219447"/>
                    </a:ext>
                  </a:extLst>
                </a:gridCol>
                <a:gridCol w="222080">
                  <a:extLst>
                    <a:ext uri="{9D8B030D-6E8A-4147-A177-3AD203B41FA5}">
                      <a16:colId xmlns:a16="http://schemas.microsoft.com/office/drawing/2014/main" val="3997803919"/>
                    </a:ext>
                  </a:extLst>
                </a:gridCol>
                <a:gridCol w="222080">
                  <a:extLst>
                    <a:ext uri="{9D8B030D-6E8A-4147-A177-3AD203B41FA5}">
                      <a16:colId xmlns:a16="http://schemas.microsoft.com/office/drawing/2014/main" val="589008733"/>
                    </a:ext>
                  </a:extLst>
                </a:gridCol>
                <a:gridCol w="222080">
                  <a:extLst>
                    <a:ext uri="{9D8B030D-6E8A-4147-A177-3AD203B41FA5}">
                      <a16:colId xmlns:a16="http://schemas.microsoft.com/office/drawing/2014/main" val="3918205880"/>
                    </a:ext>
                  </a:extLst>
                </a:gridCol>
                <a:gridCol w="222080">
                  <a:extLst>
                    <a:ext uri="{9D8B030D-6E8A-4147-A177-3AD203B41FA5}">
                      <a16:colId xmlns:a16="http://schemas.microsoft.com/office/drawing/2014/main" val="2478332801"/>
                    </a:ext>
                  </a:extLst>
                </a:gridCol>
                <a:gridCol w="222080">
                  <a:extLst>
                    <a:ext uri="{9D8B030D-6E8A-4147-A177-3AD203B41FA5}">
                      <a16:colId xmlns:a16="http://schemas.microsoft.com/office/drawing/2014/main" val="89734357"/>
                    </a:ext>
                  </a:extLst>
                </a:gridCol>
                <a:gridCol w="222080">
                  <a:extLst>
                    <a:ext uri="{9D8B030D-6E8A-4147-A177-3AD203B41FA5}">
                      <a16:colId xmlns:a16="http://schemas.microsoft.com/office/drawing/2014/main" val="4224478523"/>
                    </a:ext>
                  </a:extLst>
                </a:gridCol>
                <a:gridCol w="222080">
                  <a:extLst>
                    <a:ext uri="{9D8B030D-6E8A-4147-A177-3AD203B41FA5}">
                      <a16:colId xmlns:a16="http://schemas.microsoft.com/office/drawing/2014/main" val="3124274004"/>
                    </a:ext>
                  </a:extLst>
                </a:gridCol>
                <a:gridCol w="222080">
                  <a:extLst>
                    <a:ext uri="{9D8B030D-6E8A-4147-A177-3AD203B41FA5}">
                      <a16:colId xmlns:a16="http://schemas.microsoft.com/office/drawing/2014/main" val="1476694334"/>
                    </a:ext>
                  </a:extLst>
                </a:gridCol>
                <a:gridCol w="222080">
                  <a:extLst>
                    <a:ext uri="{9D8B030D-6E8A-4147-A177-3AD203B41FA5}">
                      <a16:colId xmlns:a16="http://schemas.microsoft.com/office/drawing/2014/main" val="1497913193"/>
                    </a:ext>
                  </a:extLst>
                </a:gridCol>
                <a:gridCol w="222080">
                  <a:extLst>
                    <a:ext uri="{9D8B030D-6E8A-4147-A177-3AD203B41FA5}">
                      <a16:colId xmlns:a16="http://schemas.microsoft.com/office/drawing/2014/main" val="2263874151"/>
                    </a:ext>
                  </a:extLst>
                </a:gridCol>
                <a:gridCol w="222080">
                  <a:extLst>
                    <a:ext uri="{9D8B030D-6E8A-4147-A177-3AD203B41FA5}">
                      <a16:colId xmlns:a16="http://schemas.microsoft.com/office/drawing/2014/main" val="4213329992"/>
                    </a:ext>
                  </a:extLst>
                </a:gridCol>
                <a:gridCol w="222080">
                  <a:extLst>
                    <a:ext uri="{9D8B030D-6E8A-4147-A177-3AD203B41FA5}">
                      <a16:colId xmlns:a16="http://schemas.microsoft.com/office/drawing/2014/main" val="417489277"/>
                    </a:ext>
                  </a:extLst>
                </a:gridCol>
                <a:gridCol w="222080">
                  <a:extLst>
                    <a:ext uri="{9D8B030D-6E8A-4147-A177-3AD203B41FA5}">
                      <a16:colId xmlns:a16="http://schemas.microsoft.com/office/drawing/2014/main" val="2024239211"/>
                    </a:ext>
                  </a:extLst>
                </a:gridCol>
                <a:gridCol w="222080">
                  <a:extLst>
                    <a:ext uri="{9D8B030D-6E8A-4147-A177-3AD203B41FA5}">
                      <a16:colId xmlns:a16="http://schemas.microsoft.com/office/drawing/2014/main" val="973369920"/>
                    </a:ext>
                  </a:extLst>
                </a:gridCol>
                <a:gridCol w="222080">
                  <a:extLst>
                    <a:ext uri="{9D8B030D-6E8A-4147-A177-3AD203B41FA5}">
                      <a16:colId xmlns:a16="http://schemas.microsoft.com/office/drawing/2014/main" val="1864407479"/>
                    </a:ext>
                  </a:extLst>
                </a:gridCol>
                <a:gridCol w="222080">
                  <a:extLst>
                    <a:ext uri="{9D8B030D-6E8A-4147-A177-3AD203B41FA5}">
                      <a16:colId xmlns:a16="http://schemas.microsoft.com/office/drawing/2014/main" val="1324777084"/>
                    </a:ext>
                  </a:extLst>
                </a:gridCol>
                <a:gridCol w="222080">
                  <a:extLst>
                    <a:ext uri="{9D8B030D-6E8A-4147-A177-3AD203B41FA5}">
                      <a16:colId xmlns:a16="http://schemas.microsoft.com/office/drawing/2014/main" val="2484163644"/>
                    </a:ext>
                  </a:extLst>
                </a:gridCol>
                <a:gridCol w="222080">
                  <a:extLst>
                    <a:ext uri="{9D8B030D-6E8A-4147-A177-3AD203B41FA5}">
                      <a16:colId xmlns:a16="http://schemas.microsoft.com/office/drawing/2014/main" val="429785586"/>
                    </a:ext>
                  </a:extLst>
                </a:gridCol>
                <a:gridCol w="222080">
                  <a:extLst>
                    <a:ext uri="{9D8B030D-6E8A-4147-A177-3AD203B41FA5}">
                      <a16:colId xmlns:a16="http://schemas.microsoft.com/office/drawing/2014/main" val="2290314093"/>
                    </a:ext>
                  </a:extLst>
                </a:gridCol>
                <a:gridCol w="222080">
                  <a:extLst>
                    <a:ext uri="{9D8B030D-6E8A-4147-A177-3AD203B41FA5}">
                      <a16:colId xmlns:a16="http://schemas.microsoft.com/office/drawing/2014/main" val="1953616317"/>
                    </a:ext>
                  </a:extLst>
                </a:gridCol>
                <a:gridCol w="222080">
                  <a:extLst>
                    <a:ext uri="{9D8B030D-6E8A-4147-A177-3AD203B41FA5}">
                      <a16:colId xmlns:a16="http://schemas.microsoft.com/office/drawing/2014/main" val="3619932058"/>
                    </a:ext>
                  </a:extLst>
                </a:gridCol>
                <a:gridCol w="222080">
                  <a:extLst>
                    <a:ext uri="{9D8B030D-6E8A-4147-A177-3AD203B41FA5}">
                      <a16:colId xmlns:a16="http://schemas.microsoft.com/office/drawing/2014/main" val="3523175050"/>
                    </a:ext>
                  </a:extLst>
                </a:gridCol>
              </a:tblGrid>
              <a:tr h="158091">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Locale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536194891"/>
                  </a:ext>
                </a:extLst>
              </a:tr>
              <a:tr h="158091">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Long</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134830894"/>
                  </a:ext>
                </a:extLst>
              </a:tr>
              <a:tr h="174567">
                <a:tc gridSpan="2">
                  <a:txBody>
                    <a:bodyPr/>
                    <a:lstStyle/>
                    <a:p>
                      <a:pPr algn="ctr" fontAlgn="ctr"/>
                      <a:r>
                        <a:rPr lang="fr-FR" sz="900" b="1" i="0" u="none" strike="noStrike" dirty="0">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4147856820"/>
                  </a:ext>
                </a:extLst>
              </a:tr>
              <a:tr h="158091">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2141923374"/>
                  </a:ext>
                </a:extLst>
              </a:tr>
              <a:tr h="158091">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852547917"/>
                  </a:ext>
                </a:extLst>
              </a:tr>
              <a:tr h="158091">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393063392"/>
                  </a:ext>
                </a:extLst>
              </a:tr>
              <a:tr h="158091">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4906916"/>
                  </a:ext>
                </a:extLst>
              </a:tr>
              <a:tr h="158091">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18546151"/>
                  </a:ext>
                </a:extLst>
              </a:tr>
              <a:tr h="158091">
                <a:tc rowSpan="3">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213892895"/>
                  </a:ext>
                </a:extLst>
              </a:tr>
              <a:tr h="158091">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50929891"/>
                  </a:ext>
                </a:extLst>
              </a:tr>
              <a:tr h="158091">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3e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224138553"/>
                  </a:ext>
                </a:extLst>
              </a:tr>
              <a:tr h="158091">
                <a:tc rowSpan="2">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479031349"/>
                  </a:ext>
                </a:extLst>
              </a:tr>
              <a:tr h="158091">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764161796"/>
                  </a:ext>
                </a:extLst>
              </a:tr>
              <a:tr h="240469">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909610472"/>
                  </a:ext>
                </a:extLst>
              </a:tr>
              <a:tr h="158091">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128784497"/>
                  </a:ext>
                </a:extLst>
              </a:tr>
            </a:tbl>
          </a:graphicData>
        </a:graphic>
      </p:graphicFrame>
    </p:spTree>
    <p:extLst>
      <p:ext uri="{BB962C8B-B14F-4D97-AF65-F5344CB8AC3E}">
        <p14:creationId xmlns:p14="http://schemas.microsoft.com/office/powerpoint/2010/main" val="60539395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MELAKY</a:t>
              </a: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MELAKY</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32</a:t>
            </a:r>
          </a:p>
        </p:txBody>
      </p:sp>
      <p:graphicFrame>
        <p:nvGraphicFramePr>
          <p:cNvPr id="13" name="Table 12">
            <a:extLst>
              <a:ext uri="{FF2B5EF4-FFF2-40B4-BE49-F238E27FC236}">
                <a16:creationId xmlns:a16="http://schemas.microsoft.com/office/drawing/2014/main" id="{CEB80C97-4E76-C854-771A-77F124027A05}"/>
              </a:ext>
            </a:extLst>
          </p:cNvPr>
          <p:cNvGraphicFramePr>
            <a:graphicFrameLocks noGrp="1"/>
          </p:cNvGraphicFramePr>
          <p:nvPr>
            <p:extLst>
              <p:ext uri="{D42A27DB-BD31-4B8C-83A1-F6EECF244321}">
                <p14:modId xmlns:p14="http://schemas.microsoft.com/office/powerpoint/2010/main" val="3753182774"/>
              </p:ext>
            </p:extLst>
          </p:nvPr>
        </p:nvGraphicFramePr>
        <p:xfrm>
          <a:off x="2556723" y="561481"/>
          <a:ext cx="6821720" cy="2470215"/>
        </p:xfrm>
        <a:graphic>
          <a:graphicData uri="http://schemas.openxmlformats.org/drawingml/2006/table">
            <a:tbl>
              <a:tblPr/>
              <a:tblGrid>
                <a:gridCol w="745900">
                  <a:extLst>
                    <a:ext uri="{9D8B030D-6E8A-4147-A177-3AD203B41FA5}">
                      <a16:colId xmlns:a16="http://schemas.microsoft.com/office/drawing/2014/main" val="2084651875"/>
                    </a:ext>
                  </a:extLst>
                </a:gridCol>
                <a:gridCol w="745900">
                  <a:extLst>
                    <a:ext uri="{9D8B030D-6E8A-4147-A177-3AD203B41FA5}">
                      <a16:colId xmlns:a16="http://schemas.microsoft.com/office/drawing/2014/main" val="441242632"/>
                    </a:ext>
                  </a:extLst>
                </a:gridCol>
                <a:gridCol w="222080">
                  <a:extLst>
                    <a:ext uri="{9D8B030D-6E8A-4147-A177-3AD203B41FA5}">
                      <a16:colId xmlns:a16="http://schemas.microsoft.com/office/drawing/2014/main" val="3635187336"/>
                    </a:ext>
                  </a:extLst>
                </a:gridCol>
                <a:gridCol w="222080">
                  <a:extLst>
                    <a:ext uri="{9D8B030D-6E8A-4147-A177-3AD203B41FA5}">
                      <a16:colId xmlns:a16="http://schemas.microsoft.com/office/drawing/2014/main" val="270598240"/>
                    </a:ext>
                  </a:extLst>
                </a:gridCol>
                <a:gridCol w="222080">
                  <a:extLst>
                    <a:ext uri="{9D8B030D-6E8A-4147-A177-3AD203B41FA5}">
                      <a16:colId xmlns:a16="http://schemas.microsoft.com/office/drawing/2014/main" val="1428092012"/>
                    </a:ext>
                  </a:extLst>
                </a:gridCol>
                <a:gridCol w="222080">
                  <a:extLst>
                    <a:ext uri="{9D8B030D-6E8A-4147-A177-3AD203B41FA5}">
                      <a16:colId xmlns:a16="http://schemas.microsoft.com/office/drawing/2014/main" val="764390903"/>
                    </a:ext>
                  </a:extLst>
                </a:gridCol>
                <a:gridCol w="222080">
                  <a:extLst>
                    <a:ext uri="{9D8B030D-6E8A-4147-A177-3AD203B41FA5}">
                      <a16:colId xmlns:a16="http://schemas.microsoft.com/office/drawing/2014/main" val="2006262317"/>
                    </a:ext>
                  </a:extLst>
                </a:gridCol>
                <a:gridCol w="222080">
                  <a:extLst>
                    <a:ext uri="{9D8B030D-6E8A-4147-A177-3AD203B41FA5}">
                      <a16:colId xmlns:a16="http://schemas.microsoft.com/office/drawing/2014/main" val="423205194"/>
                    </a:ext>
                  </a:extLst>
                </a:gridCol>
                <a:gridCol w="222080">
                  <a:extLst>
                    <a:ext uri="{9D8B030D-6E8A-4147-A177-3AD203B41FA5}">
                      <a16:colId xmlns:a16="http://schemas.microsoft.com/office/drawing/2014/main" val="1582401518"/>
                    </a:ext>
                  </a:extLst>
                </a:gridCol>
                <a:gridCol w="222080">
                  <a:extLst>
                    <a:ext uri="{9D8B030D-6E8A-4147-A177-3AD203B41FA5}">
                      <a16:colId xmlns:a16="http://schemas.microsoft.com/office/drawing/2014/main" val="113133789"/>
                    </a:ext>
                  </a:extLst>
                </a:gridCol>
                <a:gridCol w="222080">
                  <a:extLst>
                    <a:ext uri="{9D8B030D-6E8A-4147-A177-3AD203B41FA5}">
                      <a16:colId xmlns:a16="http://schemas.microsoft.com/office/drawing/2014/main" val="2764657223"/>
                    </a:ext>
                  </a:extLst>
                </a:gridCol>
                <a:gridCol w="222080">
                  <a:extLst>
                    <a:ext uri="{9D8B030D-6E8A-4147-A177-3AD203B41FA5}">
                      <a16:colId xmlns:a16="http://schemas.microsoft.com/office/drawing/2014/main" val="674032856"/>
                    </a:ext>
                  </a:extLst>
                </a:gridCol>
                <a:gridCol w="222080">
                  <a:extLst>
                    <a:ext uri="{9D8B030D-6E8A-4147-A177-3AD203B41FA5}">
                      <a16:colId xmlns:a16="http://schemas.microsoft.com/office/drawing/2014/main" val="2321668233"/>
                    </a:ext>
                  </a:extLst>
                </a:gridCol>
                <a:gridCol w="222080">
                  <a:extLst>
                    <a:ext uri="{9D8B030D-6E8A-4147-A177-3AD203B41FA5}">
                      <a16:colId xmlns:a16="http://schemas.microsoft.com/office/drawing/2014/main" val="1842126551"/>
                    </a:ext>
                  </a:extLst>
                </a:gridCol>
                <a:gridCol w="222080">
                  <a:extLst>
                    <a:ext uri="{9D8B030D-6E8A-4147-A177-3AD203B41FA5}">
                      <a16:colId xmlns:a16="http://schemas.microsoft.com/office/drawing/2014/main" val="1943416061"/>
                    </a:ext>
                  </a:extLst>
                </a:gridCol>
                <a:gridCol w="222080">
                  <a:extLst>
                    <a:ext uri="{9D8B030D-6E8A-4147-A177-3AD203B41FA5}">
                      <a16:colId xmlns:a16="http://schemas.microsoft.com/office/drawing/2014/main" val="4033376061"/>
                    </a:ext>
                  </a:extLst>
                </a:gridCol>
                <a:gridCol w="222080">
                  <a:extLst>
                    <a:ext uri="{9D8B030D-6E8A-4147-A177-3AD203B41FA5}">
                      <a16:colId xmlns:a16="http://schemas.microsoft.com/office/drawing/2014/main" val="4156091395"/>
                    </a:ext>
                  </a:extLst>
                </a:gridCol>
                <a:gridCol w="222080">
                  <a:extLst>
                    <a:ext uri="{9D8B030D-6E8A-4147-A177-3AD203B41FA5}">
                      <a16:colId xmlns:a16="http://schemas.microsoft.com/office/drawing/2014/main" val="3500856138"/>
                    </a:ext>
                  </a:extLst>
                </a:gridCol>
                <a:gridCol w="222080">
                  <a:extLst>
                    <a:ext uri="{9D8B030D-6E8A-4147-A177-3AD203B41FA5}">
                      <a16:colId xmlns:a16="http://schemas.microsoft.com/office/drawing/2014/main" val="3808841558"/>
                    </a:ext>
                  </a:extLst>
                </a:gridCol>
                <a:gridCol w="222080">
                  <a:extLst>
                    <a:ext uri="{9D8B030D-6E8A-4147-A177-3AD203B41FA5}">
                      <a16:colId xmlns:a16="http://schemas.microsoft.com/office/drawing/2014/main" val="1503058879"/>
                    </a:ext>
                  </a:extLst>
                </a:gridCol>
                <a:gridCol w="222080">
                  <a:extLst>
                    <a:ext uri="{9D8B030D-6E8A-4147-A177-3AD203B41FA5}">
                      <a16:colId xmlns:a16="http://schemas.microsoft.com/office/drawing/2014/main" val="941721460"/>
                    </a:ext>
                  </a:extLst>
                </a:gridCol>
                <a:gridCol w="222080">
                  <a:extLst>
                    <a:ext uri="{9D8B030D-6E8A-4147-A177-3AD203B41FA5}">
                      <a16:colId xmlns:a16="http://schemas.microsoft.com/office/drawing/2014/main" val="2768233899"/>
                    </a:ext>
                  </a:extLst>
                </a:gridCol>
                <a:gridCol w="222080">
                  <a:extLst>
                    <a:ext uri="{9D8B030D-6E8A-4147-A177-3AD203B41FA5}">
                      <a16:colId xmlns:a16="http://schemas.microsoft.com/office/drawing/2014/main" val="789122598"/>
                    </a:ext>
                  </a:extLst>
                </a:gridCol>
                <a:gridCol w="222080">
                  <a:extLst>
                    <a:ext uri="{9D8B030D-6E8A-4147-A177-3AD203B41FA5}">
                      <a16:colId xmlns:a16="http://schemas.microsoft.com/office/drawing/2014/main" val="491487761"/>
                    </a:ext>
                  </a:extLst>
                </a:gridCol>
                <a:gridCol w="222080">
                  <a:extLst>
                    <a:ext uri="{9D8B030D-6E8A-4147-A177-3AD203B41FA5}">
                      <a16:colId xmlns:a16="http://schemas.microsoft.com/office/drawing/2014/main" val="2686586019"/>
                    </a:ext>
                  </a:extLst>
                </a:gridCol>
                <a:gridCol w="222080">
                  <a:extLst>
                    <a:ext uri="{9D8B030D-6E8A-4147-A177-3AD203B41FA5}">
                      <a16:colId xmlns:a16="http://schemas.microsoft.com/office/drawing/2014/main" val="3879838776"/>
                    </a:ext>
                  </a:extLst>
                </a:gridCol>
              </a:tblGrid>
              <a:tr h="185356">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055608020"/>
                  </a:ext>
                </a:extLst>
              </a:tr>
              <a:tr h="185356">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864830048"/>
                  </a:ext>
                </a:extLst>
              </a:tr>
              <a:tr h="204022">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594606331"/>
                  </a:ext>
                </a:extLst>
              </a:tr>
              <a:tr h="185356">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682807401"/>
                  </a:ext>
                </a:extLst>
              </a:tr>
              <a:tr h="185356">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826966255"/>
                  </a:ext>
                </a:extLst>
              </a:tr>
              <a:tr h="185356">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977155333"/>
                  </a:ext>
                </a:extLst>
              </a:tr>
              <a:tr h="185356">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143288069"/>
                  </a:ext>
                </a:extLst>
              </a:tr>
              <a:tr h="185356">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242466939"/>
                  </a:ext>
                </a:extLst>
              </a:tr>
              <a:tr h="185356">
                <a:tc rowSpan="2">
                  <a:txBody>
                    <a:bodyPr/>
                    <a:lstStyle/>
                    <a:p>
                      <a:pPr algn="ctr" fontAlgn="ctr"/>
                      <a:r>
                        <a:rPr lang="fr-FR" sz="900" b="1" i="0" u="none" strike="noStrike" dirty="0">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34756736"/>
                  </a:ext>
                </a:extLst>
              </a:tr>
              <a:tr h="185356">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502457771"/>
                  </a:ext>
                </a:extLst>
              </a:tr>
              <a:tr h="185356">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904421167"/>
                  </a:ext>
                </a:extLst>
              </a:tr>
              <a:tr h="227277">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114645596"/>
                  </a:ext>
                </a:extLst>
              </a:tr>
              <a:tr h="185356">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797854419"/>
                  </a:ext>
                </a:extLst>
              </a:tr>
            </a:tbl>
          </a:graphicData>
        </a:graphic>
      </p:graphicFrame>
      <p:graphicFrame>
        <p:nvGraphicFramePr>
          <p:cNvPr id="16" name="Table 15">
            <a:extLst>
              <a:ext uri="{FF2B5EF4-FFF2-40B4-BE49-F238E27FC236}">
                <a16:creationId xmlns:a16="http://schemas.microsoft.com/office/drawing/2014/main" id="{F33CD23F-D118-5EF8-D2F7-32EC99BD2EB8}"/>
              </a:ext>
            </a:extLst>
          </p:cNvPr>
          <p:cNvGraphicFramePr>
            <a:graphicFrameLocks noGrp="1"/>
          </p:cNvGraphicFramePr>
          <p:nvPr>
            <p:extLst>
              <p:ext uri="{D42A27DB-BD31-4B8C-83A1-F6EECF244321}">
                <p14:modId xmlns:p14="http://schemas.microsoft.com/office/powerpoint/2010/main" val="1580384174"/>
              </p:ext>
            </p:extLst>
          </p:nvPr>
        </p:nvGraphicFramePr>
        <p:xfrm>
          <a:off x="2556723" y="3553922"/>
          <a:ext cx="6821716" cy="2470213"/>
        </p:xfrm>
        <a:graphic>
          <a:graphicData uri="http://schemas.openxmlformats.org/drawingml/2006/table">
            <a:tbl>
              <a:tblPr/>
              <a:tblGrid>
                <a:gridCol w="745898">
                  <a:extLst>
                    <a:ext uri="{9D8B030D-6E8A-4147-A177-3AD203B41FA5}">
                      <a16:colId xmlns:a16="http://schemas.microsoft.com/office/drawing/2014/main" val="3833860959"/>
                    </a:ext>
                  </a:extLst>
                </a:gridCol>
                <a:gridCol w="745898">
                  <a:extLst>
                    <a:ext uri="{9D8B030D-6E8A-4147-A177-3AD203B41FA5}">
                      <a16:colId xmlns:a16="http://schemas.microsoft.com/office/drawing/2014/main" val="55957299"/>
                    </a:ext>
                  </a:extLst>
                </a:gridCol>
                <a:gridCol w="222080">
                  <a:extLst>
                    <a:ext uri="{9D8B030D-6E8A-4147-A177-3AD203B41FA5}">
                      <a16:colId xmlns:a16="http://schemas.microsoft.com/office/drawing/2014/main" val="2032605931"/>
                    </a:ext>
                  </a:extLst>
                </a:gridCol>
                <a:gridCol w="222080">
                  <a:extLst>
                    <a:ext uri="{9D8B030D-6E8A-4147-A177-3AD203B41FA5}">
                      <a16:colId xmlns:a16="http://schemas.microsoft.com/office/drawing/2014/main" val="3975571058"/>
                    </a:ext>
                  </a:extLst>
                </a:gridCol>
                <a:gridCol w="222080">
                  <a:extLst>
                    <a:ext uri="{9D8B030D-6E8A-4147-A177-3AD203B41FA5}">
                      <a16:colId xmlns:a16="http://schemas.microsoft.com/office/drawing/2014/main" val="140000102"/>
                    </a:ext>
                  </a:extLst>
                </a:gridCol>
                <a:gridCol w="222080">
                  <a:extLst>
                    <a:ext uri="{9D8B030D-6E8A-4147-A177-3AD203B41FA5}">
                      <a16:colId xmlns:a16="http://schemas.microsoft.com/office/drawing/2014/main" val="2293857098"/>
                    </a:ext>
                  </a:extLst>
                </a:gridCol>
                <a:gridCol w="222080">
                  <a:extLst>
                    <a:ext uri="{9D8B030D-6E8A-4147-A177-3AD203B41FA5}">
                      <a16:colId xmlns:a16="http://schemas.microsoft.com/office/drawing/2014/main" val="1530183201"/>
                    </a:ext>
                  </a:extLst>
                </a:gridCol>
                <a:gridCol w="222080">
                  <a:extLst>
                    <a:ext uri="{9D8B030D-6E8A-4147-A177-3AD203B41FA5}">
                      <a16:colId xmlns:a16="http://schemas.microsoft.com/office/drawing/2014/main" val="2439023124"/>
                    </a:ext>
                  </a:extLst>
                </a:gridCol>
                <a:gridCol w="222080">
                  <a:extLst>
                    <a:ext uri="{9D8B030D-6E8A-4147-A177-3AD203B41FA5}">
                      <a16:colId xmlns:a16="http://schemas.microsoft.com/office/drawing/2014/main" val="1447594443"/>
                    </a:ext>
                  </a:extLst>
                </a:gridCol>
                <a:gridCol w="222080">
                  <a:extLst>
                    <a:ext uri="{9D8B030D-6E8A-4147-A177-3AD203B41FA5}">
                      <a16:colId xmlns:a16="http://schemas.microsoft.com/office/drawing/2014/main" val="1558432852"/>
                    </a:ext>
                  </a:extLst>
                </a:gridCol>
                <a:gridCol w="222080">
                  <a:extLst>
                    <a:ext uri="{9D8B030D-6E8A-4147-A177-3AD203B41FA5}">
                      <a16:colId xmlns:a16="http://schemas.microsoft.com/office/drawing/2014/main" val="1636555119"/>
                    </a:ext>
                  </a:extLst>
                </a:gridCol>
                <a:gridCol w="222080">
                  <a:extLst>
                    <a:ext uri="{9D8B030D-6E8A-4147-A177-3AD203B41FA5}">
                      <a16:colId xmlns:a16="http://schemas.microsoft.com/office/drawing/2014/main" val="3182489270"/>
                    </a:ext>
                  </a:extLst>
                </a:gridCol>
                <a:gridCol w="222080">
                  <a:extLst>
                    <a:ext uri="{9D8B030D-6E8A-4147-A177-3AD203B41FA5}">
                      <a16:colId xmlns:a16="http://schemas.microsoft.com/office/drawing/2014/main" val="3801604495"/>
                    </a:ext>
                  </a:extLst>
                </a:gridCol>
                <a:gridCol w="222080">
                  <a:extLst>
                    <a:ext uri="{9D8B030D-6E8A-4147-A177-3AD203B41FA5}">
                      <a16:colId xmlns:a16="http://schemas.microsoft.com/office/drawing/2014/main" val="1976427488"/>
                    </a:ext>
                  </a:extLst>
                </a:gridCol>
                <a:gridCol w="222080">
                  <a:extLst>
                    <a:ext uri="{9D8B030D-6E8A-4147-A177-3AD203B41FA5}">
                      <a16:colId xmlns:a16="http://schemas.microsoft.com/office/drawing/2014/main" val="1571589195"/>
                    </a:ext>
                  </a:extLst>
                </a:gridCol>
                <a:gridCol w="222080">
                  <a:extLst>
                    <a:ext uri="{9D8B030D-6E8A-4147-A177-3AD203B41FA5}">
                      <a16:colId xmlns:a16="http://schemas.microsoft.com/office/drawing/2014/main" val="3187844399"/>
                    </a:ext>
                  </a:extLst>
                </a:gridCol>
                <a:gridCol w="222080">
                  <a:extLst>
                    <a:ext uri="{9D8B030D-6E8A-4147-A177-3AD203B41FA5}">
                      <a16:colId xmlns:a16="http://schemas.microsoft.com/office/drawing/2014/main" val="583062450"/>
                    </a:ext>
                  </a:extLst>
                </a:gridCol>
                <a:gridCol w="222080">
                  <a:extLst>
                    <a:ext uri="{9D8B030D-6E8A-4147-A177-3AD203B41FA5}">
                      <a16:colId xmlns:a16="http://schemas.microsoft.com/office/drawing/2014/main" val="313996797"/>
                    </a:ext>
                  </a:extLst>
                </a:gridCol>
                <a:gridCol w="222080">
                  <a:extLst>
                    <a:ext uri="{9D8B030D-6E8A-4147-A177-3AD203B41FA5}">
                      <a16:colId xmlns:a16="http://schemas.microsoft.com/office/drawing/2014/main" val="1920126728"/>
                    </a:ext>
                  </a:extLst>
                </a:gridCol>
                <a:gridCol w="222080">
                  <a:extLst>
                    <a:ext uri="{9D8B030D-6E8A-4147-A177-3AD203B41FA5}">
                      <a16:colId xmlns:a16="http://schemas.microsoft.com/office/drawing/2014/main" val="506982505"/>
                    </a:ext>
                  </a:extLst>
                </a:gridCol>
                <a:gridCol w="222080">
                  <a:extLst>
                    <a:ext uri="{9D8B030D-6E8A-4147-A177-3AD203B41FA5}">
                      <a16:colId xmlns:a16="http://schemas.microsoft.com/office/drawing/2014/main" val="1207712695"/>
                    </a:ext>
                  </a:extLst>
                </a:gridCol>
                <a:gridCol w="222080">
                  <a:extLst>
                    <a:ext uri="{9D8B030D-6E8A-4147-A177-3AD203B41FA5}">
                      <a16:colId xmlns:a16="http://schemas.microsoft.com/office/drawing/2014/main" val="4069997230"/>
                    </a:ext>
                  </a:extLst>
                </a:gridCol>
                <a:gridCol w="222080">
                  <a:extLst>
                    <a:ext uri="{9D8B030D-6E8A-4147-A177-3AD203B41FA5}">
                      <a16:colId xmlns:a16="http://schemas.microsoft.com/office/drawing/2014/main" val="2120155529"/>
                    </a:ext>
                  </a:extLst>
                </a:gridCol>
                <a:gridCol w="222080">
                  <a:extLst>
                    <a:ext uri="{9D8B030D-6E8A-4147-A177-3AD203B41FA5}">
                      <a16:colId xmlns:a16="http://schemas.microsoft.com/office/drawing/2014/main" val="70242482"/>
                    </a:ext>
                  </a:extLst>
                </a:gridCol>
                <a:gridCol w="222080">
                  <a:extLst>
                    <a:ext uri="{9D8B030D-6E8A-4147-A177-3AD203B41FA5}">
                      <a16:colId xmlns:a16="http://schemas.microsoft.com/office/drawing/2014/main" val="3869540274"/>
                    </a:ext>
                  </a:extLst>
                </a:gridCol>
                <a:gridCol w="222080">
                  <a:extLst>
                    <a:ext uri="{9D8B030D-6E8A-4147-A177-3AD203B41FA5}">
                      <a16:colId xmlns:a16="http://schemas.microsoft.com/office/drawing/2014/main" val="669634200"/>
                    </a:ext>
                  </a:extLst>
                </a:gridCol>
              </a:tblGrid>
              <a:tr h="186968">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502324090"/>
                  </a:ext>
                </a:extLst>
              </a:tr>
              <a:tr h="186968">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673082083"/>
                  </a:ext>
                </a:extLst>
              </a:tr>
              <a:tr h="186968">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4096214216"/>
                  </a:ext>
                </a:extLst>
              </a:tr>
              <a:tr h="186968">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128624113"/>
                  </a:ext>
                </a:extLst>
              </a:tr>
              <a:tr h="186968">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767876814"/>
                  </a:ext>
                </a:extLst>
              </a:tr>
              <a:tr h="186968">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768730064"/>
                  </a:ext>
                </a:extLst>
              </a:tr>
              <a:tr h="186968">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826634955"/>
                  </a:ext>
                </a:extLst>
              </a:tr>
              <a:tr h="186968">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081688712"/>
                  </a:ext>
                </a:extLst>
              </a:tr>
              <a:tr h="186968">
                <a:tc rowSpan="2">
                  <a:txBody>
                    <a:bodyPr/>
                    <a:lstStyle/>
                    <a:p>
                      <a:pPr algn="ctr" fontAlgn="ctr"/>
                      <a:r>
                        <a:rPr lang="fr-FR" sz="900" b="1" i="0" u="none" strike="noStrike" dirty="0">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513631103"/>
                  </a:ext>
                </a:extLst>
              </a:tr>
              <a:tr h="186968">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60850302"/>
                  </a:ext>
                </a:extLst>
              </a:tr>
              <a:tr h="186968">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998722640"/>
                  </a:ext>
                </a:extLst>
              </a:tr>
              <a:tr h="226597">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120404356"/>
                  </a:ext>
                </a:extLst>
              </a:tr>
              <a:tr h="186968">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98076866"/>
                  </a:ext>
                </a:extLst>
              </a:tr>
            </a:tbl>
          </a:graphicData>
        </a:graphic>
      </p:graphicFrame>
    </p:spTree>
    <p:extLst>
      <p:ext uri="{BB962C8B-B14F-4D97-AF65-F5344CB8AC3E}">
        <p14:creationId xmlns:p14="http://schemas.microsoft.com/office/powerpoint/2010/main" val="175278002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MELAKY</a:t>
              </a: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905302"/>
            <a:chOff x="850424" y="1249469"/>
            <a:chExt cx="1809467" cy="905302"/>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MENABE</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569076"/>
            </a:xfrm>
            <a:prstGeom prst="rect">
              <a:avLst/>
            </a:prstGeom>
            <a:noFill/>
            <a:ln>
              <a:noFill/>
            </a:ln>
          </p:spPr>
          <p:txBody>
            <a:bodyPr spcFirstLastPara="1" wrap="square" lIns="83536" tIns="41756" rIns="83536" bIns="41756" anchor="t" anchorCtr="0">
              <a:spAutoFit/>
            </a:bodyPr>
            <a:lstStyle/>
            <a:p>
              <a:pPr lvl="0"/>
              <a:r>
                <a:rPr lang="fr-FR" sz="1050" b="1" dirty="0">
                  <a:solidFill>
                    <a:sysClr val="windowText" lastClr="000000"/>
                  </a:solidFill>
                  <a:latin typeface="Calibri" panose="020F0502020204030204" pitchFamily="34" charset="0"/>
                  <a:ea typeface="Open Sans"/>
                  <a:cs typeface="Calibri" panose="020F0502020204030204" pitchFamily="34" charset="0"/>
                  <a:sym typeface="Open Sans"/>
                </a:rPr>
                <a:t>MORONDAVA</a:t>
              </a:r>
            </a:p>
            <a:p>
              <a:pPr lvl="0"/>
              <a:r>
                <a:rPr lang="fr-FR" sz="1050" b="1" dirty="0">
                  <a:solidFill>
                    <a:sysClr val="windowText" lastClr="000000"/>
                  </a:solidFill>
                  <a:latin typeface="Calibri" panose="020F0502020204030204" pitchFamily="34" charset="0"/>
                  <a:ea typeface="Open Sans"/>
                  <a:cs typeface="Calibri" panose="020F0502020204030204" pitchFamily="34" charset="0"/>
                  <a:sym typeface="Open Sans"/>
                </a:rPr>
                <a:t>MANJA</a:t>
              </a:r>
            </a:p>
            <a:p>
              <a:pPr lvl="0"/>
              <a:r>
                <a:rPr lang="fr-FR" sz="1050" b="1" dirty="0">
                  <a:solidFill>
                    <a:sysClr val="windowText" lastClr="000000"/>
                  </a:solidFill>
                  <a:latin typeface="Calibri" panose="020F0502020204030204" pitchFamily="34" charset="0"/>
                  <a:ea typeface="Open Sans"/>
                  <a:cs typeface="Calibri" panose="020F0502020204030204" pitchFamily="34" charset="0"/>
                  <a:sym typeface="Open Sans"/>
                </a:rPr>
                <a:t>BELO SUR TSIRIBIHINA</a:t>
              </a:r>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33</a:t>
            </a:r>
          </a:p>
        </p:txBody>
      </p:sp>
      <p:graphicFrame>
        <p:nvGraphicFramePr>
          <p:cNvPr id="12" name="Table 11">
            <a:extLst>
              <a:ext uri="{FF2B5EF4-FFF2-40B4-BE49-F238E27FC236}">
                <a16:creationId xmlns:a16="http://schemas.microsoft.com/office/drawing/2014/main" id="{56A9A6C9-959E-F12B-1685-4D936C7AF016}"/>
              </a:ext>
            </a:extLst>
          </p:cNvPr>
          <p:cNvGraphicFramePr>
            <a:graphicFrameLocks noGrp="1"/>
          </p:cNvGraphicFramePr>
          <p:nvPr>
            <p:extLst>
              <p:ext uri="{D42A27DB-BD31-4B8C-83A1-F6EECF244321}">
                <p14:modId xmlns:p14="http://schemas.microsoft.com/office/powerpoint/2010/main" val="335542182"/>
              </p:ext>
            </p:extLst>
          </p:nvPr>
        </p:nvGraphicFramePr>
        <p:xfrm>
          <a:off x="2556723" y="564478"/>
          <a:ext cx="6821716" cy="2467212"/>
        </p:xfrm>
        <a:graphic>
          <a:graphicData uri="http://schemas.openxmlformats.org/drawingml/2006/table">
            <a:tbl>
              <a:tblPr/>
              <a:tblGrid>
                <a:gridCol w="745898">
                  <a:extLst>
                    <a:ext uri="{9D8B030D-6E8A-4147-A177-3AD203B41FA5}">
                      <a16:colId xmlns:a16="http://schemas.microsoft.com/office/drawing/2014/main" val="4236986831"/>
                    </a:ext>
                  </a:extLst>
                </a:gridCol>
                <a:gridCol w="745898">
                  <a:extLst>
                    <a:ext uri="{9D8B030D-6E8A-4147-A177-3AD203B41FA5}">
                      <a16:colId xmlns:a16="http://schemas.microsoft.com/office/drawing/2014/main" val="8199927"/>
                    </a:ext>
                  </a:extLst>
                </a:gridCol>
                <a:gridCol w="222080">
                  <a:extLst>
                    <a:ext uri="{9D8B030D-6E8A-4147-A177-3AD203B41FA5}">
                      <a16:colId xmlns:a16="http://schemas.microsoft.com/office/drawing/2014/main" val="330696606"/>
                    </a:ext>
                  </a:extLst>
                </a:gridCol>
                <a:gridCol w="222080">
                  <a:extLst>
                    <a:ext uri="{9D8B030D-6E8A-4147-A177-3AD203B41FA5}">
                      <a16:colId xmlns:a16="http://schemas.microsoft.com/office/drawing/2014/main" val="218714306"/>
                    </a:ext>
                  </a:extLst>
                </a:gridCol>
                <a:gridCol w="222080">
                  <a:extLst>
                    <a:ext uri="{9D8B030D-6E8A-4147-A177-3AD203B41FA5}">
                      <a16:colId xmlns:a16="http://schemas.microsoft.com/office/drawing/2014/main" val="3315394480"/>
                    </a:ext>
                  </a:extLst>
                </a:gridCol>
                <a:gridCol w="222080">
                  <a:extLst>
                    <a:ext uri="{9D8B030D-6E8A-4147-A177-3AD203B41FA5}">
                      <a16:colId xmlns:a16="http://schemas.microsoft.com/office/drawing/2014/main" val="2515232331"/>
                    </a:ext>
                  </a:extLst>
                </a:gridCol>
                <a:gridCol w="222080">
                  <a:extLst>
                    <a:ext uri="{9D8B030D-6E8A-4147-A177-3AD203B41FA5}">
                      <a16:colId xmlns:a16="http://schemas.microsoft.com/office/drawing/2014/main" val="2540404770"/>
                    </a:ext>
                  </a:extLst>
                </a:gridCol>
                <a:gridCol w="222080">
                  <a:extLst>
                    <a:ext uri="{9D8B030D-6E8A-4147-A177-3AD203B41FA5}">
                      <a16:colId xmlns:a16="http://schemas.microsoft.com/office/drawing/2014/main" val="2327940304"/>
                    </a:ext>
                  </a:extLst>
                </a:gridCol>
                <a:gridCol w="222080">
                  <a:extLst>
                    <a:ext uri="{9D8B030D-6E8A-4147-A177-3AD203B41FA5}">
                      <a16:colId xmlns:a16="http://schemas.microsoft.com/office/drawing/2014/main" val="1143893450"/>
                    </a:ext>
                  </a:extLst>
                </a:gridCol>
                <a:gridCol w="222080">
                  <a:extLst>
                    <a:ext uri="{9D8B030D-6E8A-4147-A177-3AD203B41FA5}">
                      <a16:colId xmlns:a16="http://schemas.microsoft.com/office/drawing/2014/main" val="106964219"/>
                    </a:ext>
                  </a:extLst>
                </a:gridCol>
                <a:gridCol w="222080">
                  <a:extLst>
                    <a:ext uri="{9D8B030D-6E8A-4147-A177-3AD203B41FA5}">
                      <a16:colId xmlns:a16="http://schemas.microsoft.com/office/drawing/2014/main" val="3298074853"/>
                    </a:ext>
                  </a:extLst>
                </a:gridCol>
                <a:gridCol w="222080">
                  <a:extLst>
                    <a:ext uri="{9D8B030D-6E8A-4147-A177-3AD203B41FA5}">
                      <a16:colId xmlns:a16="http://schemas.microsoft.com/office/drawing/2014/main" val="3126436335"/>
                    </a:ext>
                  </a:extLst>
                </a:gridCol>
                <a:gridCol w="222080">
                  <a:extLst>
                    <a:ext uri="{9D8B030D-6E8A-4147-A177-3AD203B41FA5}">
                      <a16:colId xmlns:a16="http://schemas.microsoft.com/office/drawing/2014/main" val="2407426818"/>
                    </a:ext>
                  </a:extLst>
                </a:gridCol>
                <a:gridCol w="222080">
                  <a:extLst>
                    <a:ext uri="{9D8B030D-6E8A-4147-A177-3AD203B41FA5}">
                      <a16:colId xmlns:a16="http://schemas.microsoft.com/office/drawing/2014/main" val="1317757852"/>
                    </a:ext>
                  </a:extLst>
                </a:gridCol>
                <a:gridCol w="222080">
                  <a:extLst>
                    <a:ext uri="{9D8B030D-6E8A-4147-A177-3AD203B41FA5}">
                      <a16:colId xmlns:a16="http://schemas.microsoft.com/office/drawing/2014/main" val="1381660523"/>
                    </a:ext>
                  </a:extLst>
                </a:gridCol>
                <a:gridCol w="222080">
                  <a:extLst>
                    <a:ext uri="{9D8B030D-6E8A-4147-A177-3AD203B41FA5}">
                      <a16:colId xmlns:a16="http://schemas.microsoft.com/office/drawing/2014/main" val="3493061738"/>
                    </a:ext>
                  </a:extLst>
                </a:gridCol>
                <a:gridCol w="222080">
                  <a:extLst>
                    <a:ext uri="{9D8B030D-6E8A-4147-A177-3AD203B41FA5}">
                      <a16:colId xmlns:a16="http://schemas.microsoft.com/office/drawing/2014/main" val="3234339026"/>
                    </a:ext>
                  </a:extLst>
                </a:gridCol>
                <a:gridCol w="222080">
                  <a:extLst>
                    <a:ext uri="{9D8B030D-6E8A-4147-A177-3AD203B41FA5}">
                      <a16:colId xmlns:a16="http://schemas.microsoft.com/office/drawing/2014/main" val="1700774851"/>
                    </a:ext>
                  </a:extLst>
                </a:gridCol>
                <a:gridCol w="222080">
                  <a:extLst>
                    <a:ext uri="{9D8B030D-6E8A-4147-A177-3AD203B41FA5}">
                      <a16:colId xmlns:a16="http://schemas.microsoft.com/office/drawing/2014/main" val="680871634"/>
                    </a:ext>
                  </a:extLst>
                </a:gridCol>
                <a:gridCol w="222080">
                  <a:extLst>
                    <a:ext uri="{9D8B030D-6E8A-4147-A177-3AD203B41FA5}">
                      <a16:colId xmlns:a16="http://schemas.microsoft.com/office/drawing/2014/main" val="1543275331"/>
                    </a:ext>
                  </a:extLst>
                </a:gridCol>
                <a:gridCol w="222080">
                  <a:extLst>
                    <a:ext uri="{9D8B030D-6E8A-4147-A177-3AD203B41FA5}">
                      <a16:colId xmlns:a16="http://schemas.microsoft.com/office/drawing/2014/main" val="2496349593"/>
                    </a:ext>
                  </a:extLst>
                </a:gridCol>
                <a:gridCol w="222080">
                  <a:extLst>
                    <a:ext uri="{9D8B030D-6E8A-4147-A177-3AD203B41FA5}">
                      <a16:colId xmlns:a16="http://schemas.microsoft.com/office/drawing/2014/main" val="3768835501"/>
                    </a:ext>
                  </a:extLst>
                </a:gridCol>
                <a:gridCol w="222080">
                  <a:extLst>
                    <a:ext uri="{9D8B030D-6E8A-4147-A177-3AD203B41FA5}">
                      <a16:colId xmlns:a16="http://schemas.microsoft.com/office/drawing/2014/main" val="2029623077"/>
                    </a:ext>
                  </a:extLst>
                </a:gridCol>
                <a:gridCol w="222080">
                  <a:extLst>
                    <a:ext uri="{9D8B030D-6E8A-4147-A177-3AD203B41FA5}">
                      <a16:colId xmlns:a16="http://schemas.microsoft.com/office/drawing/2014/main" val="3956126720"/>
                    </a:ext>
                  </a:extLst>
                </a:gridCol>
                <a:gridCol w="222080">
                  <a:extLst>
                    <a:ext uri="{9D8B030D-6E8A-4147-A177-3AD203B41FA5}">
                      <a16:colId xmlns:a16="http://schemas.microsoft.com/office/drawing/2014/main" val="1954610347"/>
                    </a:ext>
                  </a:extLst>
                </a:gridCol>
                <a:gridCol w="222080">
                  <a:extLst>
                    <a:ext uri="{9D8B030D-6E8A-4147-A177-3AD203B41FA5}">
                      <a16:colId xmlns:a16="http://schemas.microsoft.com/office/drawing/2014/main" val="3935477828"/>
                    </a:ext>
                  </a:extLst>
                </a:gridCol>
              </a:tblGrid>
              <a:tr h="159225">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Locale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034181624"/>
                  </a:ext>
                </a:extLst>
              </a:tr>
              <a:tr h="159225">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Long</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495619866"/>
                  </a:ext>
                </a:extLst>
              </a:tr>
              <a:tr h="173483">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806762786"/>
                  </a:ext>
                </a:extLst>
              </a:tr>
              <a:tr h="159225">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1581541934"/>
                  </a:ext>
                </a:extLst>
              </a:tr>
              <a:tr h="159225">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278824936"/>
                  </a:ext>
                </a:extLst>
              </a:tr>
              <a:tr h="159225">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955838535"/>
                  </a:ext>
                </a:extLst>
              </a:tr>
              <a:tr h="159225">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834291163"/>
                  </a:ext>
                </a:extLst>
              </a:tr>
              <a:tr h="159225">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815015968"/>
                  </a:ext>
                </a:extLst>
              </a:tr>
              <a:tr h="159225">
                <a:tc rowSpan="3">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097694137"/>
                  </a:ext>
                </a:extLst>
              </a:tr>
              <a:tr h="159225">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868755305"/>
                  </a:ext>
                </a:extLst>
              </a:tr>
              <a:tr h="159225">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3e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639085879"/>
                  </a:ext>
                </a:extLst>
              </a:tr>
              <a:tr h="159225">
                <a:tc rowSpan="2">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379108421"/>
                  </a:ext>
                </a:extLst>
              </a:tr>
              <a:tr h="159225">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059626511"/>
                  </a:ext>
                </a:extLst>
              </a:tr>
              <a:tr h="223804">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313233384"/>
                  </a:ext>
                </a:extLst>
              </a:tr>
              <a:tr h="159225">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211202583"/>
                  </a:ext>
                </a:extLst>
              </a:tr>
            </a:tbl>
          </a:graphicData>
        </a:graphic>
      </p:graphicFrame>
      <p:graphicFrame>
        <p:nvGraphicFramePr>
          <p:cNvPr id="15" name="Table 14">
            <a:extLst>
              <a:ext uri="{FF2B5EF4-FFF2-40B4-BE49-F238E27FC236}">
                <a16:creationId xmlns:a16="http://schemas.microsoft.com/office/drawing/2014/main" id="{C69563ED-8377-25BE-8741-90ABC7894DBD}"/>
              </a:ext>
            </a:extLst>
          </p:cNvPr>
          <p:cNvGraphicFramePr>
            <a:graphicFrameLocks noGrp="1"/>
          </p:cNvGraphicFramePr>
          <p:nvPr>
            <p:extLst>
              <p:ext uri="{D42A27DB-BD31-4B8C-83A1-F6EECF244321}">
                <p14:modId xmlns:p14="http://schemas.microsoft.com/office/powerpoint/2010/main" val="172549545"/>
              </p:ext>
            </p:extLst>
          </p:nvPr>
        </p:nvGraphicFramePr>
        <p:xfrm>
          <a:off x="2556723" y="3553921"/>
          <a:ext cx="6822092" cy="2467209"/>
        </p:xfrm>
        <a:graphic>
          <a:graphicData uri="http://schemas.openxmlformats.org/drawingml/2006/table">
            <a:tbl>
              <a:tblPr/>
              <a:tblGrid>
                <a:gridCol w="745942">
                  <a:extLst>
                    <a:ext uri="{9D8B030D-6E8A-4147-A177-3AD203B41FA5}">
                      <a16:colId xmlns:a16="http://schemas.microsoft.com/office/drawing/2014/main" val="2947346808"/>
                    </a:ext>
                  </a:extLst>
                </a:gridCol>
                <a:gridCol w="745942">
                  <a:extLst>
                    <a:ext uri="{9D8B030D-6E8A-4147-A177-3AD203B41FA5}">
                      <a16:colId xmlns:a16="http://schemas.microsoft.com/office/drawing/2014/main" val="1773594416"/>
                    </a:ext>
                  </a:extLst>
                </a:gridCol>
                <a:gridCol w="222092">
                  <a:extLst>
                    <a:ext uri="{9D8B030D-6E8A-4147-A177-3AD203B41FA5}">
                      <a16:colId xmlns:a16="http://schemas.microsoft.com/office/drawing/2014/main" val="1838737805"/>
                    </a:ext>
                  </a:extLst>
                </a:gridCol>
                <a:gridCol w="222092">
                  <a:extLst>
                    <a:ext uri="{9D8B030D-6E8A-4147-A177-3AD203B41FA5}">
                      <a16:colId xmlns:a16="http://schemas.microsoft.com/office/drawing/2014/main" val="339034627"/>
                    </a:ext>
                  </a:extLst>
                </a:gridCol>
                <a:gridCol w="222092">
                  <a:extLst>
                    <a:ext uri="{9D8B030D-6E8A-4147-A177-3AD203B41FA5}">
                      <a16:colId xmlns:a16="http://schemas.microsoft.com/office/drawing/2014/main" val="2922382005"/>
                    </a:ext>
                  </a:extLst>
                </a:gridCol>
                <a:gridCol w="222092">
                  <a:extLst>
                    <a:ext uri="{9D8B030D-6E8A-4147-A177-3AD203B41FA5}">
                      <a16:colId xmlns:a16="http://schemas.microsoft.com/office/drawing/2014/main" val="1084885609"/>
                    </a:ext>
                  </a:extLst>
                </a:gridCol>
                <a:gridCol w="222092">
                  <a:extLst>
                    <a:ext uri="{9D8B030D-6E8A-4147-A177-3AD203B41FA5}">
                      <a16:colId xmlns:a16="http://schemas.microsoft.com/office/drawing/2014/main" val="3509478395"/>
                    </a:ext>
                  </a:extLst>
                </a:gridCol>
                <a:gridCol w="222092">
                  <a:extLst>
                    <a:ext uri="{9D8B030D-6E8A-4147-A177-3AD203B41FA5}">
                      <a16:colId xmlns:a16="http://schemas.microsoft.com/office/drawing/2014/main" val="1264132802"/>
                    </a:ext>
                  </a:extLst>
                </a:gridCol>
                <a:gridCol w="222092">
                  <a:extLst>
                    <a:ext uri="{9D8B030D-6E8A-4147-A177-3AD203B41FA5}">
                      <a16:colId xmlns:a16="http://schemas.microsoft.com/office/drawing/2014/main" val="1640885910"/>
                    </a:ext>
                  </a:extLst>
                </a:gridCol>
                <a:gridCol w="222092">
                  <a:extLst>
                    <a:ext uri="{9D8B030D-6E8A-4147-A177-3AD203B41FA5}">
                      <a16:colId xmlns:a16="http://schemas.microsoft.com/office/drawing/2014/main" val="1643891327"/>
                    </a:ext>
                  </a:extLst>
                </a:gridCol>
                <a:gridCol w="222092">
                  <a:extLst>
                    <a:ext uri="{9D8B030D-6E8A-4147-A177-3AD203B41FA5}">
                      <a16:colId xmlns:a16="http://schemas.microsoft.com/office/drawing/2014/main" val="3944999466"/>
                    </a:ext>
                  </a:extLst>
                </a:gridCol>
                <a:gridCol w="222092">
                  <a:extLst>
                    <a:ext uri="{9D8B030D-6E8A-4147-A177-3AD203B41FA5}">
                      <a16:colId xmlns:a16="http://schemas.microsoft.com/office/drawing/2014/main" val="2548208763"/>
                    </a:ext>
                  </a:extLst>
                </a:gridCol>
                <a:gridCol w="222092">
                  <a:extLst>
                    <a:ext uri="{9D8B030D-6E8A-4147-A177-3AD203B41FA5}">
                      <a16:colId xmlns:a16="http://schemas.microsoft.com/office/drawing/2014/main" val="2438434223"/>
                    </a:ext>
                  </a:extLst>
                </a:gridCol>
                <a:gridCol w="222092">
                  <a:extLst>
                    <a:ext uri="{9D8B030D-6E8A-4147-A177-3AD203B41FA5}">
                      <a16:colId xmlns:a16="http://schemas.microsoft.com/office/drawing/2014/main" val="568467409"/>
                    </a:ext>
                  </a:extLst>
                </a:gridCol>
                <a:gridCol w="222092">
                  <a:extLst>
                    <a:ext uri="{9D8B030D-6E8A-4147-A177-3AD203B41FA5}">
                      <a16:colId xmlns:a16="http://schemas.microsoft.com/office/drawing/2014/main" val="1634388611"/>
                    </a:ext>
                  </a:extLst>
                </a:gridCol>
                <a:gridCol w="222092">
                  <a:extLst>
                    <a:ext uri="{9D8B030D-6E8A-4147-A177-3AD203B41FA5}">
                      <a16:colId xmlns:a16="http://schemas.microsoft.com/office/drawing/2014/main" val="523006011"/>
                    </a:ext>
                  </a:extLst>
                </a:gridCol>
                <a:gridCol w="222092">
                  <a:extLst>
                    <a:ext uri="{9D8B030D-6E8A-4147-A177-3AD203B41FA5}">
                      <a16:colId xmlns:a16="http://schemas.microsoft.com/office/drawing/2014/main" val="1182029329"/>
                    </a:ext>
                  </a:extLst>
                </a:gridCol>
                <a:gridCol w="222092">
                  <a:extLst>
                    <a:ext uri="{9D8B030D-6E8A-4147-A177-3AD203B41FA5}">
                      <a16:colId xmlns:a16="http://schemas.microsoft.com/office/drawing/2014/main" val="2177186584"/>
                    </a:ext>
                  </a:extLst>
                </a:gridCol>
                <a:gridCol w="222092">
                  <a:extLst>
                    <a:ext uri="{9D8B030D-6E8A-4147-A177-3AD203B41FA5}">
                      <a16:colId xmlns:a16="http://schemas.microsoft.com/office/drawing/2014/main" val="526518464"/>
                    </a:ext>
                  </a:extLst>
                </a:gridCol>
                <a:gridCol w="222092">
                  <a:extLst>
                    <a:ext uri="{9D8B030D-6E8A-4147-A177-3AD203B41FA5}">
                      <a16:colId xmlns:a16="http://schemas.microsoft.com/office/drawing/2014/main" val="804906975"/>
                    </a:ext>
                  </a:extLst>
                </a:gridCol>
                <a:gridCol w="222092">
                  <a:extLst>
                    <a:ext uri="{9D8B030D-6E8A-4147-A177-3AD203B41FA5}">
                      <a16:colId xmlns:a16="http://schemas.microsoft.com/office/drawing/2014/main" val="3456938858"/>
                    </a:ext>
                  </a:extLst>
                </a:gridCol>
                <a:gridCol w="222092">
                  <a:extLst>
                    <a:ext uri="{9D8B030D-6E8A-4147-A177-3AD203B41FA5}">
                      <a16:colId xmlns:a16="http://schemas.microsoft.com/office/drawing/2014/main" val="4162673410"/>
                    </a:ext>
                  </a:extLst>
                </a:gridCol>
                <a:gridCol w="222092">
                  <a:extLst>
                    <a:ext uri="{9D8B030D-6E8A-4147-A177-3AD203B41FA5}">
                      <a16:colId xmlns:a16="http://schemas.microsoft.com/office/drawing/2014/main" val="109065088"/>
                    </a:ext>
                  </a:extLst>
                </a:gridCol>
                <a:gridCol w="222092">
                  <a:extLst>
                    <a:ext uri="{9D8B030D-6E8A-4147-A177-3AD203B41FA5}">
                      <a16:colId xmlns:a16="http://schemas.microsoft.com/office/drawing/2014/main" val="662079435"/>
                    </a:ext>
                  </a:extLst>
                </a:gridCol>
                <a:gridCol w="222092">
                  <a:extLst>
                    <a:ext uri="{9D8B030D-6E8A-4147-A177-3AD203B41FA5}">
                      <a16:colId xmlns:a16="http://schemas.microsoft.com/office/drawing/2014/main" val="2080112687"/>
                    </a:ext>
                  </a:extLst>
                </a:gridCol>
                <a:gridCol w="222092">
                  <a:extLst>
                    <a:ext uri="{9D8B030D-6E8A-4147-A177-3AD203B41FA5}">
                      <a16:colId xmlns:a16="http://schemas.microsoft.com/office/drawing/2014/main" val="1289483637"/>
                    </a:ext>
                  </a:extLst>
                </a:gridCol>
              </a:tblGrid>
              <a:tr h="188322">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472672576"/>
                  </a:ext>
                </a:extLst>
              </a:tr>
              <a:tr h="188322">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766098144"/>
                  </a:ext>
                </a:extLst>
              </a:tr>
              <a:tr h="164330">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839468005"/>
                  </a:ext>
                </a:extLst>
              </a:tr>
              <a:tr h="188322">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2842250491"/>
                  </a:ext>
                </a:extLst>
              </a:tr>
              <a:tr h="188322">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242975073"/>
                  </a:ext>
                </a:extLst>
              </a:tr>
              <a:tr h="188322">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766720290"/>
                  </a:ext>
                </a:extLst>
              </a:tr>
              <a:tr h="188322">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1348071"/>
                  </a:ext>
                </a:extLst>
              </a:tr>
              <a:tr h="188322">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13305128"/>
                  </a:ext>
                </a:extLst>
              </a:tr>
              <a:tr h="188322">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21974843"/>
                  </a:ext>
                </a:extLst>
              </a:tr>
              <a:tr h="188322">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715334995"/>
                  </a:ext>
                </a:extLst>
              </a:tr>
              <a:tr h="188322">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767082631"/>
                  </a:ext>
                </a:extLst>
              </a:tr>
              <a:tr h="231337">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767391688"/>
                  </a:ext>
                </a:extLst>
              </a:tr>
              <a:tr h="188322">
                <a:tc gridSpan="2">
                  <a:txBody>
                    <a:bodyPr/>
                    <a:lstStyle/>
                    <a:p>
                      <a:pPr algn="ctr" fontAlgn="ctr"/>
                      <a:r>
                        <a:rPr lang="fr-FR" sz="900" b="1" i="0" u="none" strike="noStrike" dirty="0" err="1">
                          <a:solidFill>
                            <a:srgbClr val="FFFFFF"/>
                          </a:solidFill>
                          <a:effectLst/>
                          <a:latin typeface="Calibri" panose="020F0502020204030204" pitchFamily="34" charset="0"/>
                        </a:rPr>
                        <a:t>Recolte</a:t>
                      </a:r>
                      <a:endParaRPr lang="fr-FR" sz="900" b="1" i="0" u="none" strike="noStrike" dirty="0">
                        <a:solidFill>
                          <a:srgbClr val="FFFFFF"/>
                        </a:solidFill>
                        <a:effectLst/>
                        <a:latin typeface="Calibri" panose="020F0502020204030204" pitchFamily="34" charset="0"/>
                      </a:endParaRP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84215256"/>
                  </a:ext>
                </a:extLst>
              </a:tr>
            </a:tbl>
          </a:graphicData>
        </a:graphic>
      </p:graphicFrame>
    </p:spTree>
    <p:extLst>
      <p:ext uri="{BB962C8B-B14F-4D97-AF65-F5344CB8AC3E}">
        <p14:creationId xmlns:p14="http://schemas.microsoft.com/office/powerpoint/2010/main" val="83696937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743719"/>
            <a:chOff x="850424" y="1249469"/>
            <a:chExt cx="1914243" cy="743719"/>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MENABE</a:t>
              </a: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407493"/>
            </a:xfrm>
            <a:prstGeom prst="rect">
              <a:avLst/>
            </a:prstGeom>
            <a:noFill/>
            <a:ln>
              <a:noFill/>
            </a:ln>
          </p:spPr>
          <p:txBody>
            <a:bodyPr spcFirstLastPara="1" wrap="square" lIns="83536" tIns="41756" rIns="83536" bIns="41756" anchor="t" anchorCtr="0">
              <a:spAutoFit/>
            </a:bodyPr>
            <a:lstStyle/>
            <a:p>
              <a:pPr lvl="0"/>
              <a:r>
                <a:rPr lang="fr-FR" sz="1050" b="1" dirty="0">
                  <a:latin typeface="Calibri" panose="020F0502020204030204" pitchFamily="34" charset="0"/>
                  <a:ea typeface="Open Sans"/>
                  <a:cs typeface="Calibri" panose="020F0502020204030204" pitchFamily="34" charset="0"/>
                  <a:sym typeface="Open Sans"/>
                </a:rPr>
                <a:t>MIANDRIVAZO</a:t>
              </a:r>
            </a:p>
            <a:p>
              <a:pPr lvl="0"/>
              <a:r>
                <a:rPr lang="fr-FR" sz="1050" b="1" dirty="0">
                  <a:latin typeface="Calibri" panose="020F0502020204030204" pitchFamily="34" charset="0"/>
                  <a:ea typeface="Open Sans"/>
                  <a:cs typeface="Calibri" panose="020F0502020204030204" pitchFamily="34" charset="0"/>
                  <a:sym typeface="Open Sans"/>
                </a:rPr>
                <a:t>MAHABO</a:t>
              </a:r>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743719"/>
            <a:chOff x="850424" y="1249469"/>
            <a:chExt cx="1809467" cy="743719"/>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MENABE</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407493"/>
            </a:xfrm>
            <a:prstGeom prst="rect">
              <a:avLst/>
            </a:prstGeom>
            <a:noFill/>
            <a:ln>
              <a:noFill/>
            </a:ln>
          </p:spPr>
          <p:txBody>
            <a:bodyPr spcFirstLastPara="1" wrap="square" lIns="83536" tIns="41756" rIns="83536" bIns="41756" anchor="t" anchorCtr="0">
              <a:spAutoFit/>
            </a:bodyPr>
            <a:lstStyle/>
            <a:p>
              <a:pPr lvl="0"/>
              <a:r>
                <a:rPr lang="fr-FR" sz="1050" b="1" dirty="0">
                  <a:solidFill>
                    <a:sysClr val="windowText" lastClr="000000"/>
                  </a:solidFill>
                  <a:latin typeface="Calibri" panose="020F0502020204030204" pitchFamily="34" charset="0"/>
                  <a:ea typeface="Open Sans"/>
                  <a:cs typeface="Calibri" panose="020F0502020204030204" pitchFamily="34" charset="0"/>
                  <a:sym typeface="Open Sans"/>
                </a:rPr>
                <a:t>MIANDRIVAZO</a:t>
              </a:r>
            </a:p>
            <a:p>
              <a:pPr lvl="0"/>
              <a:r>
                <a:rPr lang="fr-FR" sz="1050" b="1" dirty="0">
                  <a:solidFill>
                    <a:sysClr val="windowText" lastClr="000000"/>
                  </a:solidFill>
                  <a:latin typeface="Calibri" panose="020F0502020204030204" pitchFamily="34" charset="0"/>
                  <a:ea typeface="Open Sans"/>
                  <a:cs typeface="Calibri" panose="020F0502020204030204" pitchFamily="34" charset="0"/>
                  <a:sym typeface="Open Sans"/>
                </a:rPr>
                <a:t>MAHABO</a:t>
              </a:r>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34</a:t>
            </a:r>
          </a:p>
        </p:txBody>
      </p:sp>
      <p:graphicFrame>
        <p:nvGraphicFramePr>
          <p:cNvPr id="13" name="Table 12">
            <a:extLst>
              <a:ext uri="{FF2B5EF4-FFF2-40B4-BE49-F238E27FC236}">
                <a16:creationId xmlns:a16="http://schemas.microsoft.com/office/drawing/2014/main" id="{109C0E7D-591F-F978-4A65-606E7A0F2A7E}"/>
              </a:ext>
            </a:extLst>
          </p:cNvPr>
          <p:cNvGraphicFramePr>
            <a:graphicFrameLocks noGrp="1"/>
          </p:cNvGraphicFramePr>
          <p:nvPr>
            <p:extLst>
              <p:ext uri="{D42A27DB-BD31-4B8C-83A1-F6EECF244321}">
                <p14:modId xmlns:p14="http://schemas.microsoft.com/office/powerpoint/2010/main" val="1440200947"/>
              </p:ext>
            </p:extLst>
          </p:nvPr>
        </p:nvGraphicFramePr>
        <p:xfrm>
          <a:off x="2556344" y="562229"/>
          <a:ext cx="6822088" cy="2467213"/>
        </p:xfrm>
        <a:graphic>
          <a:graphicData uri="http://schemas.openxmlformats.org/drawingml/2006/table">
            <a:tbl>
              <a:tblPr/>
              <a:tblGrid>
                <a:gridCol w="745940">
                  <a:extLst>
                    <a:ext uri="{9D8B030D-6E8A-4147-A177-3AD203B41FA5}">
                      <a16:colId xmlns:a16="http://schemas.microsoft.com/office/drawing/2014/main" val="2914959179"/>
                    </a:ext>
                  </a:extLst>
                </a:gridCol>
                <a:gridCol w="745940">
                  <a:extLst>
                    <a:ext uri="{9D8B030D-6E8A-4147-A177-3AD203B41FA5}">
                      <a16:colId xmlns:a16="http://schemas.microsoft.com/office/drawing/2014/main" val="513662313"/>
                    </a:ext>
                  </a:extLst>
                </a:gridCol>
                <a:gridCol w="222092">
                  <a:extLst>
                    <a:ext uri="{9D8B030D-6E8A-4147-A177-3AD203B41FA5}">
                      <a16:colId xmlns:a16="http://schemas.microsoft.com/office/drawing/2014/main" val="335528125"/>
                    </a:ext>
                  </a:extLst>
                </a:gridCol>
                <a:gridCol w="222092">
                  <a:extLst>
                    <a:ext uri="{9D8B030D-6E8A-4147-A177-3AD203B41FA5}">
                      <a16:colId xmlns:a16="http://schemas.microsoft.com/office/drawing/2014/main" val="4124973630"/>
                    </a:ext>
                  </a:extLst>
                </a:gridCol>
                <a:gridCol w="222092">
                  <a:extLst>
                    <a:ext uri="{9D8B030D-6E8A-4147-A177-3AD203B41FA5}">
                      <a16:colId xmlns:a16="http://schemas.microsoft.com/office/drawing/2014/main" val="7016588"/>
                    </a:ext>
                  </a:extLst>
                </a:gridCol>
                <a:gridCol w="222092">
                  <a:extLst>
                    <a:ext uri="{9D8B030D-6E8A-4147-A177-3AD203B41FA5}">
                      <a16:colId xmlns:a16="http://schemas.microsoft.com/office/drawing/2014/main" val="2479998113"/>
                    </a:ext>
                  </a:extLst>
                </a:gridCol>
                <a:gridCol w="222092">
                  <a:extLst>
                    <a:ext uri="{9D8B030D-6E8A-4147-A177-3AD203B41FA5}">
                      <a16:colId xmlns:a16="http://schemas.microsoft.com/office/drawing/2014/main" val="2404830091"/>
                    </a:ext>
                  </a:extLst>
                </a:gridCol>
                <a:gridCol w="222092">
                  <a:extLst>
                    <a:ext uri="{9D8B030D-6E8A-4147-A177-3AD203B41FA5}">
                      <a16:colId xmlns:a16="http://schemas.microsoft.com/office/drawing/2014/main" val="897528695"/>
                    </a:ext>
                  </a:extLst>
                </a:gridCol>
                <a:gridCol w="222092">
                  <a:extLst>
                    <a:ext uri="{9D8B030D-6E8A-4147-A177-3AD203B41FA5}">
                      <a16:colId xmlns:a16="http://schemas.microsoft.com/office/drawing/2014/main" val="4133530987"/>
                    </a:ext>
                  </a:extLst>
                </a:gridCol>
                <a:gridCol w="222092">
                  <a:extLst>
                    <a:ext uri="{9D8B030D-6E8A-4147-A177-3AD203B41FA5}">
                      <a16:colId xmlns:a16="http://schemas.microsoft.com/office/drawing/2014/main" val="4052473270"/>
                    </a:ext>
                  </a:extLst>
                </a:gridCol>
                <a:gridCol w="222092">
                  <a:extLst>
                    <a:ext uri="{9D8B030D-6E8A-4147-A177-3AD203B41FA5}">
                      <a16:colId xmlns:a16="http://schemas.microsoft.com/office/drawing/2014/main" val="923478860"/>
                    </a:ext>
                  </a:extLst>
                </a:gridCol>
                <a:gridCol w="222092">
                  <a:extLst>
                    <a:ext uri="{9D8B030D-6E8A-4147-A177-3AD203B41FA5}">
                      <a16:colId xmlns:a16="http://schemas.microsoft.com/office/drawing/2014/main" val="3006957834"/>
                    </a:ext>
                  </a:extLst>
                </a:gridCol>
                <a:gridCol w="222092">
                  <a:extLst>
                    <a:ext uri="{9D8B030D-6E8A-4147-A177-3AD203B41FA5}">
                      <a16:colId xmlns:a16="http://schemas.microsoft.com/office/drawing/2014/main" val="369609077"/>
                    </a:ext>
                  </a:extLst>
                </a:gridCol>
                <a:gridCol w="222092">
                  <a:extLst>
                    <a:ext uri="{9D8B030D-6E8A-4147-A177-3AD203B41FA5}">
                      <a16:colId xmlns:a16="http://schemas.microsoft.com/office/drawing/2014/main" val="1214875024"/>
                    </a:ext>
                  </a:extLst>
                </a:gridCol>
                <a:gridCol w="222092">
                  <a:extLst>
                    <a:ext uri="{9D8B030D-6E8A-4147-A177-3AD203B41FA5}">
                      <a16:colId xmlns:a16="http://schemas.microsoft.com/office/drawing/2014/main" val="2821198268"/>
                    </a:ext>
                  </a:extLst>
                </a:gridCol>
                <a:gridCol w="222092">
                  <a:extLst>
                    <a:ext uri="{9D8B030D-6E8A-4147-A177-3AD203B41FA5}">
                      <a16:colId xmlns:a16="http://schemas.microsoft.com/office/drawing/2014/main" val="1870495450"/>
                    </a:ext>
                  </a:extLst>
                </a:gridCol>
                <a:gridCol w="222092">
                  <a:extLst>
                    <a:ext uri="{9D8B030D-6E8A-4147-A177-3AD203B41FA5}">
                      <a16:colId xmlns:a16="http://schemas.microsoft.com/office/drawing/2014/main" val="4277579325"/>
                    </a:ext>
                  </a:extLst>
                </a:gridCol>
                <a:gridCol w="222092">
                  <a:extLst>
                    <a:ext uri="{9D8B030D-6E8A-4147-A177-3AD203B41FA5}">
                      <a16:colId xmlns:a16="http://schemas.microsoft.com/office/drawing/2014/main" val="2010504870"/>
                    </a:ext>
                  </a:extLst>
                </a:gridCol>
                <a:gridCol w="222092">
                  <a:extLst>
                    <a:ext uri="{9D8B030D-6E8A-4147-A177-3AD203B41FA5}">
                      <a16:colId xmlns:a16="http://schemas.microsoft.com/office/drawing/2014/main" val="3507774829"/>
                    </a:ext>
                  </a:extLst>
                </a:gridCol>
                <a:gridCol w="222092">
                  <a:extLst>
                    <a:ext uri="{9D8B030D-6E8A-4147-A177-3AD203B41FA5}">
                      <a16:colId xmlns:a16="http://schemas.microsoft.com/office/drawing/2014/main" val="2145585563"/>
                    </a:ext>
                  </a:extLst>
                </a:gridCol>
                <a:gridCol w="222092">
                  <a:extLst>
                    <a:ext uri="{9D8B030D-6E8A-4147-A177-3AD203B41FA5}">
                      <a16:colId xmlns:a16="http://schemas.microsoft.com/office/drawing/2014/main" val="1819132281"/>
                    </a:ext>
                  </a:extLst>
                </a:gridCol>
                <a:gridCol w="222092">
                  <a:extLst>
                    <a:ext uri="{9D8B030D-6E8A-4147-A177-3AD203B41FA5}">
                      <a16:colId xmlns:a16="http://schemas.microsoft.com/office/drawing/2014/main" val="2251841854"/>
                    </a:ext>
                  </a:extLst>
                </a:gridCol>
                <a:gridCol w="222092">
                  <a:extLst>
                    <a:ext uri="{9D8B030D-6E8A-4147-A177-3AD203B41FA5}">
                      <a16:colId xmlns:a16="http://schemas.microsoft.com/office/drawing/2014/main" val="827650010"/>
                    </a:ext>
                  </a:extLst>
                </a:gridCol>
                <a:gridCol w="222092">
                  <a:extLst>
                    <a:ext uri="{9D8B030D-6E8A-4147-A177-3AD203B41FA5}">
                      <a16:colId xmlns:a16="http://schemas.microsoft.com/office/drawing/2014/main" val="4183238352"/>
                    </a:ext>
                  </a:extLst>
                </a:gridCol>
                <a:gridCol w="222092">
                  <a:extLst>
                    <a:ext uri="{9D8B030D-6E8A-4147-A177-3AD203B41FA5}">
                      <a16:colId xmlns:a16="http://schemas.microsoft.com/office/drawing/2014/main" val="3342944884"/>
                    </a:ext>
                  </a:extLst>
                </a:gridCol>
                <a:gridCol w="222092">
                  <a:extLst>
                    <a:ext uri="{9D8B030D-6E8A-4147-A177-3AD203B41FA5}">
                      <a16:colId xmlns:a16="http://schemas.microsoft.com/office/drawing/2014/main" val="1461983093"/>
                    </a:ext>
                  </a:extLst>
                </a:gridCol>
              </a:tblGrid>
              <a:tr h="188374">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811877608"/>
                  </a:ext>
                </a:extLst>
              </a:tr>
              <a:tr h="188374">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76321254"/>
                  </a:ext>
                </a:extLst>
              </a:tr>
              <a:tr h="166181">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854063858"/>
                  </a:ext>
                </a:extLst>
              </a:tr>
              <a:tr h="188374">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2375116910"/>
                  </a:ext>
                </a:extLst>
              </a:tr>
              <a:tr h="188374">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53713546"/>
                  </a:ext>
                </a:extLst>
              </a:tr>
              <a:tr h="188374">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280870584"/>
                  </a:ext>
                </a:extLst>
              </a:tr>
              <a:tr h="188374">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852060073"/>
                  </a:ext>
                </a:extLst>
              </a:tr>
              <a:tr h="188374">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3e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02355162"/>
                  </a:ext>
                </a:extLst>
              </a:tr>
              <a:tr h="188374">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071460368"/>
                  </a:ext>
                </a:extLst>
              </a:tr>
              <a:tr h="188374">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988722184"/>
                  </a:ext>
                </a:extLst>
              </a:tr>
              <a:tr h="188374">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358229379"/>
                  </a:ext>
                </a:extLst>
              </a:tr>
              <a:tr h="228918">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696899124"/>
                  </a:ext>
                </a:extLst>
              </a:tr>
              <a:tr h="188374">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833373499"/>
                  </a:ext>
                </a:extLst>
              </a:tr>
            </a:tbl>
          </a:graphicData>
        </a:graphic>
      </p:graphicFrame>
      <p:graphicFrame>
        <p:nvGraphicFramePr>
          <p:cNvPr id="16" name="Table 15">
            <a:extLst>
              <a:ext uri="{FF2B5EF4-FFF2-40B4-BE49-F238E27FC236}">
                <a16:creationId xmlns:a16="http://schemas.microsoft.com/office/drawing/2014/main" id="{FDC3221A-5754-F8AD-41C2-AB25C55A77AE}"/>
              </a:ext>
            </a:extLst>
          </p:cNvPr>
          <p:cNvGraphicFramePr>
            <a:graphicFrameLocks noGrp="1"/>
          </p:cNvGraphicFramePr>
          <p:nvPr>
            <p:extLst>
              <p:ext uri="{D42A27DB-BD31-4B8C-83A1-F6EECF244321}">
                <p14:modId xmlns:p14="http://schemas.microsoft.com/office/powerpoint/2010/main" val="4228927352"/>
              </p:ext>
            </p:extLst>
          </p:nvPr>
        </p:nvGraphicFramePr>
        <p:xfrm>
          <a:off x="2556335" y="3553921"/>
          <a:ext cx="6822092" cy="2467204"/>
        </p:xfrm>
        <a:graphic>
          <a:graphicData uri="http://schemas.openxmlformats.org/drawingml/2006/table">
            <a:tbl>
              <a:tblPr/>
              <a:tblGrid>
                <a:gridCol w="745942">
                  <a:extLst>
                    <a:ext uri="{9D8B030D-6E8A-4147-A177-3AD203B41FA5}">
                      <a16:colId xmlns:a16="http://schemas.microsoft.com/office/drawing/2014/main" val="2077246669"/>
                    </a:ext>
                  </a:extLst>
                </a:gridCol>
                <a:gridCol w="745942">
                  <a:extLst>
                    <a:ext uri="{9D8B030D-6E8A-4147-A177-3AD203B41FA5}">
                      <a16:colId xmlns:a16="http://schemas.microsoft.com/office/drawing/2014/main" val="517918329"/>
                    </a:ext>
                  </a:extLst>
                </a:gridCol>
                <a:gridCol w="222092">
                  <a:extLst>
                    <a:ext uri="{9D8B030D-6E8A-4147-A177-3AD203B41FA5}">
                      <a16:colId xmlns:a16="http://schemas.microsoft.com/office/drawing/2014/main" val="1146772478"/>
                    </a:ext>
                  </a:extLst>
                </a:gridCol>
                <a:gridCol w="222092">
                  <a:extLst>
                    <a:ext uri="{9D8B030D-6E8A-4147-A177-3AD203B41FA5}">
                      <a16:colId xmlns:a16="http://schemas.microsoft.com/office/drawing/2014/main" val="2069306077"/>
                    </a:ext>
                  </a:extLst>
                </a:gridCol>
                <a:gridCol w="222092">
                  <a:extLst>
                    <a:ext uri="{9D8B030D-6E8A-4147-A177-3AD203B41FA5}">
                      <a16:colId xmlns:a16="http://schemas.microsoft.com/office/drawing/2014/main" val="146402515"/>
                    </a:ext>
                  </a:extLst>
                </a:gridCol>
                <a:gridCol w="222092">
                  <a:extLst>
                    <a:ext uri="{9D8B030D-6E8A-4147-A177-3AD203B41FA5}">
                      <a16:colId xmlns:a16="http://schemas.microsoft.com/office/drawing/2014/main" val="126380164"/>
                    </a:ext>
                  </a:extLst>
                </a:gridCol>
                <a:gridCol w="222092">
                  <a:extLst>
                    <a:ext uri="{9D8B030D-6E8A-4147-A177-3AD203B41FA5}">
                      <a16:colId xmlns:a16="http://schemas.microsoft.com/office/drawing/2014/main" val="3947965462"/>
                    </a:ext>
                  </a:extLst>
                </a:gridCol>
                <a:gridCol w="222092">
                  <a:extLst>
                    <a:ext uri="{9D8B030D-6E8A-4147-A177-3AD203B41FA5}">
                      <a16:colId xmlns:a16="http://schemas.microsoft.com/office/drawing/2014/main" val="871186998"/>
                    </a:ext>
                  </a:extLst>
                </a:gridCol>
                <a:gridCol w="222092">
                  <a:extLst>
                    <a:ext uri="{9D8B030D-6E8A-4147-A177-3AD203B41FA5}">
                      <a16:colId xmlns:a16="http://schemas.microsoft.com/office/drawing/2014/main" val="3702237857"/>
                    </a:ext>
                  </a:extLst>
                </a:gridCol>
                <a:gridCol w="222092">
                  <a:extLst>
                    <a:ext uri="{9D8B030D-6E8A-4147-A177-3AD203B41FA5}">
                      <a16:colId xmlns:a16="http://schemas.microsoft.com/office/drawing/2014/main" val="1695993099"/>
                    </a:ext>
                  </a:extLst>
                </a:gridCol>
                <a:gridCol w="222092">
                  <a:extLst>
                    <a:ext uri="{9D8B030D-6E8A-4147-A177-3AD203B41FA5}">
                      <a16:colId xmlns:a16="http://schemas.microsoft.com/office/drawing/2014/main" val="1588499824"/>
                    </a:ext>
                  </a:extLst>
                </a:gridCol>
                <a:gridCol w="222092">
                  <a:extLst>
                    <a:ext uri="{9D8B030D-6E8A-4147-A177-3AD203B41FA5}">
                      <a16:colId xmlns:a16="http://schemas.microsoft.com/office/drawing/2014/main" val="3901976494"/>
                    </a:ext>
                  </a:extLst>
                </a:gridCol>
                <a:gridCol w="222092">
                  <a:extLst>
                    <a:ext uri="{9D8B030D-6E8A-4147-A177-3AD203B41FA5}">
                      <a16:colId xmlns:a16="http://schemas.microsoft.com/office/drawing/2014/main" val="1308339974"/>
                    </a:ext>
                  </a:extLst>
                </a:gridCol>
                <a:gridCol w="222092">
                  <a:extLst>
                    <a:ext uri="{9D8B030D-6E8A-4147-A177-3AD203B41FA5}">
                      <a16:colId xmlns:a16="http://schemas.microsoft.com/office/drawing/2014/main" val="3004216895"/>
                    </a:ext>
                  </a:extLst>
                </a:gridCol>
                <a:gridCol w="222092">
                  <a:extLst>
                    <a:ext uri="{9D8B030D-6E8A-4147-A177-3AD203B41FA5}">
                      <a16:colId xmlns:a16="http://schemas.microsoft.com/office/drawing/2014/main" val="4229777770"/>
                    </a:ext>
                  </a:extLst>
                </a:gridCol>
                <a:gridCol w="222092">
                  <a:extLst>
                    <a:ext uri="{9D8B030D-6E8A-4147-A177-3AD203B41FA5}">
                      <a16:colId xmlns:a16="http://schemas.microsoft.com/office/drawing/2014/main" val="761417636"/>
                    </a:ext>
                  </a:extLst>
                </a:gridCol>
                <a:gridCol w="222092">
                  <a:extLst>
                    <a:ext uri="{9D8B030D-6E8A-4147-A177-3AD203B41FA5}">
                      <a16:colId xmlns:a16="http://schemas.microsoft.com/office/drawing/2014/main" val="2472614840"/>
                    </a:ext>
                  </a:extLst>
                </a:gridCol>
                <a:gridCol w="222092">
                  <a:extLst>
                    <a:ext uri="{9D8B030D-6E8A-4147-A177-3AD203B41FA5}">
                      <a16:colId xmlns:a16="http://schemas.microsoft.com/office/drawing/2014/main" val="3416998582"/>
                    </a:ext>
                  </a:extLst>
                </a:gridCol>
                <a:gridCol w="222092">
                  <a:extLst>
                    <a:ext uri="{9D8B030D-6E8A-4147-A177-3AD203B41FA5}">
                      <a16:colId xmlns:a16="http://schemas.microsoft.com/office/drawing/2014/main" val="1781332011"/>
                    </a:ext>
                  </a:extLst>
                </a:gridCol>
                <a:gridCol w="222092">
                  <a:extLst>
                    <a:ext uri="{9D8B030D-6E8A-4147-A177-3AD203B41FA5}">
                      <a16:colId xmlns:a16="http://schemas.microsoft.com/office/drawing/2014/main" val="598858615"/>
                    </a:ext>
                  </a:extLst>
                </a:gridCol>
                <a:gridCol w="222092">
                  <a:extLst>
                    <a:ext uri="{9D8B030D-6E8A-4147-A177-3AD203B41FA5}">
                      <a16:colId xmlns:a16="http://schemas.microsoft.com/office/drawing/2014/main" val="175927466"/>
                    </a:ext>
                  </a:extLst>
                </a:gridCol>
                <a:gridCol w="222092">
                  <a:extLst>
                    <a:ext uri="{9D8B030D-6E8A-4147-A177-3AD203B41FA5}">
                      <a16:colId xmlns:a16="http://schemas.microsoft.com/office/drawing/2014/main" val="2626891494"/>
                    </a:ext>
                  </a:extLst>
                </a:gridCol>
                <a:gridCol w="222092">
                  <a:extLst>
                    <a:ext uri="{9D8B030D-6E8A-4147-A177-3AD203B41FA5}">
                      <a16:colId xmlns:a16="http://schemas.microsoft.com/office/drawing/2014/main" val="2492219870"/>
                    </a:ext>
                  </a:extLst>
                </a:gridCol>
                <a:gridCol w="222092">
                  <a:extLst>
                    <a:ext uri="{9D8B030D-6E8A-4147-A177-3AD203B41FA5}">
                      <a16:colId xmlns:a16="http://schemas.microsoft.com/office/drawing/2014/main" val="2489262031"/>
                    </a:ext>
                  </a:extLst>
                </a:gridCol>
                <a:gridCol w="222092">
                  <a:extLst>
                    <a:ext uri="{9D8B030D-6E8A-4147-A177-3AD203B41FA5}">
                      <a16:colId xmlns:a16="http://schemas.microsoft.com/office/drawing/2014/main" val="3392749362"/>
                    </a:ext>
                  </a:extLst>
                </a:gridCol>
                <a:gridCol w="222092">
                  <a:extLst>
                    <a:ext uri="{9D8B030D-6E8A-4147-A177-3AD203B41FA5}">
                      <a16:colId xmlns:a16="http://schemas.microsoft.com/office/drawing/2014/main" val="4184299192"/>
                    </a:ext>
                  </a:extLst>
                </a:gridCol>
              </a:tblGrid>
              <a:tr h="188418">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202090311"/>
                  </a:ext>
                </a:extLst>
              </a:tr>
              <a:tr h="188418">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406356987"/>
                  </a:ext>
                </a:extLst>
              </a:tr>
              <a:tr h="165974">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968858876"/>
                  </a:ext>
                </a:extLst>
              </a:tr>
              <a:tr h="188418">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3692312850"/>
                  </a:ext>
                </a:extLst>
              </a:tr>
              <a:tr h="188418">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379299021"/>
                  </a:ext>
                </a:extLst>
              </a:tr>
              <a:tr h="188418">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015314564"/>
                  </a:ext>
                </a:extLst>
              </a:tr>
              <a:tr h="188418">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899626836"/>
                  </a:ext>
                </a:extLst>
              </a:tr>
              <a:tr h="188418">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77811025"/>
                  </a:ext>
                </a:extLst>
              </a:tr>
              <a:tr h="188418">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218937407"/>
                  </a:ext>
                </a:extLst>
              </a:tr>
              <a:tr h="188418">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25898070"/>
                  </a:ext>
                </a:extLst>
              </a:tr>
              <a:tr h="188418">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59702784"/>
                  </a:ext>
                </a:extLst>
              </a:tr>
              <a:tr h="228632">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639085063"/>
                  </a:ext>
                </a:extLst>
              </a:tr>
              <a:tr h="188418">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539894249"/>
                  </a:ext>
                </a:extLst>
              </a:tr>
            </a:tbl>
          </a:graphicData>
        </a:graphic>
      </p:graphicFrame>
    </p:spTree>
    <p:extLst>
      <p:ext uri="{BB962C8B-B14F-4D97-AF65-F5344CB8AC3E}">
        <p14:creationId xmlns:p14="http://schemas.microsoft.com/office/powerpoint/2010/main" val="268921803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SAVA</a:t>
              </a: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SAVA</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35</a:t>
            </a:r>
          </a:p>
        </p:txBody>
      </p:sp>
      <p:graphicFrame>
        <p:nvGraphicFramePr>
          <p:cNvPr id="12" name="Table 11">
            <a:extLst>
              <a:ext uri="{FF2B5EF4-FFF2-40B4-BE49-F238E27FC236}">
                <a16:creationId xmlns:a16="http://schemas.microsoft.com/office/drawing/2014/main" id="{8B140F00-A879-AECE-762B-6C8EEE00576B}"/>
              </a:ext>
            </a:extLst>
          </p:cNvPr>
          <p:cNvGraphicFramePr>
            <a:graphicFrameLocks noGrp="1"/>
          </p:cNvGraphicFramePr>
          <p:nvPr>
            <p:extLst>
              <p:ext uri="{D42A27DB-BD31-4B8C-83A1-F6EECF244321}">
                <p14:modId xmlns:p14="http://schemas.microsoft.com/office/powerpoint/2010/main" val="4260935923"/>
              </p:ext>
            </p:extLst>
          </p:nvPr>
        </p:nvGraphicFramePr>
        <p:xfrm>
          <a:off x="2556335" y="562229"/>
          <a:ext cx="6822092" cy="2467200"/>
        </p:xfrm>
        <a:graphic>
          <a:graphicData uri="http://schemas.openxmlformats.org/drawingml/2006/table">
            <a:tbl>
              <a:tblPr/>
              <a:tblGrid>
                <a:gridCol w="745942">
                  <a:extLst>
                    <a:ext uri="{9D8B030D-6E8A-4147-A177-3AD203B41FA5}">
                      <a16:colId xmlns:a16="http://schemas.microsoft.com/office/drawing/2014/main" val="2325099648"/>
                    </a:ext>
                  </a:extLst>
                </a:gridCol>
                <a:gridCol w="745942">
                  <a:extLst>
                    <a:ext uri="{9D8B030D-6E8A-4147-A177-3AD203B41FA5}">
                      <a16:colId xmlns:a16="http://schemas.microsoft.com/office/drawing/2014/main" val="4087083698"/>
                    </a:ext>
                  </a:extLst>
                </a:gridCol>
                <a:gridCol w="222092">
                  <a:extLst>
                    <a:ext uri="{9D8B030D-6E8A-4147-A177-3AD203B41FA5}">
                      <a16:colId xmlns:a16="http://schemas.microsoft.com/office/drawing/2014/main" val="3708952664"/>
                    </a:ext>
                  </a:extLst>
                </a:gridCol>
                <a:gridCol w="222092">
                  <a:extLst>
                    <a:ext uri="{9D8B030D-6E8A-4147-A177-3AD203B41FA5}">
                      <a16:colId xmlns:a16="http://schemas.microsoft.com/office/drawing/2014/main" val="2758298030"/>
                    </a:ext>
                  </a:extLst>
                </a:gridCol>
                <a:gridCol w="222092">
                  <a:extLst>
                    <a:ext uri="{9D8B030D-6E8A-4147-A177-3AD203B41FA5}">
                      <a16:colId xmlns:a16="http://schemas.microsoft.com/office/drawing/2014/main" val="3290533142"/>
                    </a:ext>
                  </a:extLst>
                </a:gridCol>
                <a:gridCol w="222092">
                  <a:extLst>
                    <a:ext uri="{9D8B030D-6E8A-4147-A177-3AD203B41FA5}">
                      <a16:colId xmlns:a16="http://schemas.microsoft.com/office/drawing/2014/main" val="4226238472"/>
                    </a:ext>
                  </a:extLst>
                </a:gridCol>
                <a:gridCol w="222092">
                  <a:extLst>
                    <a:ext uri="{9D8B030D-6E8A-4147-A177-3AD203B41FA5}">
                      <a16:colId xmlns:a16="http://schemas.microsoft.com/office/drawing/2014/main" val="408699797"/>
                    </a:ext>
                  </a:extLst>
                </a:gridCol>
                <a:gridCol w="222092">
                  <a:extLst>
                    <a:ext uri="{9D8B030D-6E8A-4147-A177-3AD203B41FA5}">
                      <a16:colId xmlns:a16="http://schemas.microsoft.com/office/drawing/2014/main" val="1588003372"/>
                    </a:ext>
                  </a:extLst>
                </a:gridCol>
                <a:gridCol w="222092">
                  <a:extLst>
                    <a:ext uri="{9D8B030D-6E8A-4147-A177-3AD203B41FA5}">
                      <a16:colId xmlns:a16="http://schemas.microsoft.com/office/drawing/2014/main" val="4160576674"/>
                    </a:ext>
                  </a:extLst>
                </a:gridCol>
                <a:gridCol w="222092">
                  <a:extLst>
                    <a:ext uri="{9D8B030D-6E8A-4147-A177-3AD203B41FA5}">
                      <a16:colId xmlns:a16="http://schemas.microsoft.com/office/drawing/2014/main" val="3091565228"/>
                    </a:ext>
                  </a:extLst>
                </a:gridCol>
                <a:gridCol w="222092">
                  <a:extLst>
                    <a:ext uri="{9D8B030D-6E8A-4147-A177-3AD203B41FA5}">
                      <a16:colId xmlns:a16="http://schemas.microsoft.com/office/drawing/2014/main" val="3211069570"/>
                    </a:ext>
                  </a:extLst>
                </a:gridCol>
                <a:gridCol w="222092">
                  <a:extLst>
                    <a:ext uri="{9D8B030D-6E8A-4147-A177-3AD203B41FA5}">
                      <a16:colId xmlns:a16="http://schemas.microsoft.com/office/drawing/2014/main" val="281448129"/>
                    </a:ext>
                  </a:extLst>
                </a:gridCol>
                <a:gridCol w="222092">
                  <a:extLst>
                    <a:ext uri="{9D8B030D-6E8A-4147-A177-3AD203B41FA5}">
                      <a16:colId xmlns:a16="http://schemas.microsoft.com/office/drawing/2014/main" val="755442864"/>
                    </a:ext>
                  </a:extLst>
                </a:gridCol>
                <a:gridCol w="222092">
                  <a:extLst>
                    <a:ext uri="{9D8B030D-6E8A-4147-A177-3AD203B41FA5}">
                      <a16:colId xmlns:a16="http://schemas.microsoft.com/office/drawing/2014/main" val="1114995828"/>
                    </a:ext>
                  </a:extLst>
                </a:gridCol>
                <a:gridCol w="222092">
                  <a:extLst>
                    <a:ext uri="{9D8B030D-6E8A-4147-A177-3AD203B41FA5}">
                      <a16:colId xmlns:a16="http://schemas.microsoft.com/office/drawing/2014/main" val="3465065099"/>
                    </a:ext>
                  </a:extLst>
                </a:gridCol>
                <a:gridCol w="222092">
                  <a:extLst>
                    <a:ext uri="{9D8B030D-6E8A-4147-A177-3AD203B41FA5}">
                      <a16:colId xmlns:a16="http://schemas.microsoft.com/office/drawing/2014/main" val="3777294236"/>
                    </a:ext>
                  </a:extLst>
                </a:gridCol>
                <a:gridCol w="222092">
                  <a:extLst>
                    <a:ext uri="{9D8B030D-6E8A-4147-A177-3AD203B41FA5}">
                      <a16:colId xmlns:a16="http://schemas.microsoft.com/office/drawing/2014/main" val="517330166"/>
                    </a:ext>
                  </a:extLst>
                </a:gridCol>
                <a:gridCol w="222092">
                  <a:extLst>
                    <a:ext uri="{9D8B030D-6E8A-4147-A177-3AD203B41FA5}">
                      <a16:colId xmlns:a16="http://schemas.microsoft.com/office/drawing/2014/main" val="887011423"/>
                    </a:ext>
                  </a:extLst>
                </a:gridCol>
                <a:gridCol w="222092">
                  <a:extLst>
                    <a:ext uri="{9D8B030D-6E8A-4147-A177-3AD203B41FA5}">
                      <a16:colId xmlns:a16="http://schemas.microsoft.com/office/drawing/2014/main" val="2669403704"/>
                    </a:ext>
                  </a:extLst>
                </a:gridCol>
                <a:gridCol w="222092">
                  <a:extLst>
                    <a:ext uri="{9D8B030D-6E8A-4147-A177-3AD203B41FA5}">
                      <a16:colId xmlns:a16="http://schemas.microsoft.com/office/drawing/2014/main" val="1804104767"/>
                    </a:ext>
                  </a:extLst>
                </a:gridCol>
                <a:gridCol w="222092">
                  <a:extLst>
                    <a:ext uri="{9D8B030D-6E8A-4147-A177-3AD203B41FA5}">
                      <a16:colId xmlns:a16="http://schemas.microsoft.com/office/drawing/2014/main" val="3736636310"/>
                    </a:ext>
                  </a:extLst>
                </a:gridCol>
                <a:gridCol w="222092">
                  <a:extLst>
                    <a:ext uri="{9D8B030D-6E8A-4147-A177-3AD203B41FA5}">
                      <a16:colId xmlns:a16="http://schemas.microsoft.com/office/drawing/2014/main" val="1224872773"/>
                    </a:ext>
                  </a:extLst>
                </a:gridCol>
                <a:gridCol w="222092">
                  <a:extLst>
                    <a:ext uri="{9D8B030D-6E8A-4147-A177-3AD203B41FA5}">
                      <a16:colId xmlns:a16="http://schemas.microsoft.com/office/drawing/2014/main" val="4187360279"/>
                    </a:ext>
                  </a:extLst>
                </a:gridCol>
                <a:gridCol w="222092">
                  <a:extLst>
                    <a:ext uri="{9D8B030D-6E8A-4147-A177-3AD203B41FA5}">
                      <a16:colId xmlns:a16="http://schemas.microsoft.com/office/drawing/2014/main" val="1205027556"/>
                    </a:ext>
                  </a:extLst>
                </a:gridCol>
                <a:gridCol w="222092">
                  <a:extLst>
                    <a:ext uri="{9D8B030D-6E8A-4147-A177-3AD203B41FA5}">
                      <a16:colId xmlns:a16="http://schemas.microsoft.com/office/drawing/2014/main" val="3007823155"/>
                    </a:ext>
                  </a:extLst>
                </a:gridCol>
                <a:gridCol w="222092">
                  <a:extLst>
                    <a:ext uri="{9D8B030D-6E8A-4147-A177-3AD203B41FA5}">
                      <a16:colId xmlns:a16="http://schemas.microsoft.com/office/drawing/2014/main" val="2557601077"/>
                    </a:ext>
                  </a:extLst>
                </a:gridCol>
              </a:tblGrid>
              <a:tr h="188286">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843998435"/>
                  </a:ext>
                </a:extLst>
              </a:tr>
              <a:tr h="188286">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074365217"/>
                  </a:ext>
                </a:extLst>
              </a:tr>
              <a:tr h="166583">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602850049"/>
                  </a:ext>
                </a:extLst>
              </a:tr>
              <a:tr h="188286">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2490764140"/>
                  </a:ext>
                </a:extLst>
              </a:tr>
              <a:tr h="188286">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227162978"/>
                  </a:ext>
                </a:extLst>
              </a:tr>
              <a:tr h="188286">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68562732"/>
                  </a:ext>
                </a:extLst>
              </a:tr>
              <a:tr h="188286">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48568604"/>
                  </a:ext>
                </a:extLst>
              </a:tr>
              <a:tr h="188286">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463737297"/>
                  </a:ext>
                </a:extLst>
              </a:tr>
              <a:tr h="188286">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587187901"/>
                  </a:ext>
                </a:extLst>
              </a:tr>
              <a:tr h="188286">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674321458"/>
                  </a:ext>
                </a:extLst>
              </a:tr>
              <a:tr h="188286">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47660771"/>
                  </a:ext>
                </a:extLst>
              </a:tr>
              <a:tr h="229471">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467068739"/>
                  </a:ext>
                </a:extLst>
              </a:tr>
              <a:tr h="188286">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009716772"/>
                  </a:ext>
                </a:extLst>
              </a:tr>
            </a:tbl>
          </a:graphicData>
        </a:graphic>
      </p:graphicFrame>
      <p:graphicFrame>
        <p:nvGraphicFramePr>
          <p:cNvPr id="15" name="Table 14">
            <a:extLst>
              <a:ext uri="{FF2B5EF4-FFF2-40B4-BE49-F238E27FC236}">
                <a16:creationId xmlns:a16="http://schemas.microsoft.com/office/drawing/2014/main" id="{E8C908C0-698F-8346-FA11-215F20BFC5EC}"/>
              </a:ext>
            </a:extLst>
          </p:cNvPr>
          <p:cNvGraphicFramePr>
            <a:graphicFrameLocks noGrp="1"/>
          </p:cNvGraphicFramePr>
          <p:nvPr>
            <p:extLst>
              <p:ext uri="{D42A27DB-BD31-4B8C-83A1-F6EECF244321}">
                <p14:modId xmlns:p14="http://schemas.microsoft.com/office/powerpoint/2010/main" val="3300380016"/>
              </p:ext>
            </p:extLst>
          </p:nvPr>
        </p:nvGraphicFramePr>
        <p:xfrm>
          <a:off x="2556335" y="3542046"/>
          <a:ext cx="6822092" cy="2479084"/>
        </p:xfrm>
        <a:graphic>
          <a:graphicData uri="http://schemas.openxmlformats.org/drawingml/2006/table">
            <a:tbl>
              <a:tblPr/>
              <a:tblGrid>
                <a:gridCol w="745942">
                  <a:extLst>
                    <a:ext uri="{9D8B030D-6E8A-4147-A177-3AD203B41FA5}">
                      <a16:colId xmlns:a16="http://schemas.microsoft.com/office/drawing/2014/main" val="3277451030"/>
                    </a:ext>
                  </a:extLst>
                </a:gridCol>
                <a:gridCol w="745942">
                  <a:extLst>
                    <a:ext uri="{9D8B030D-6E8A-4147-A177-3AD203B41FA5}">
                      <a16:colId xmlns:a16="http://schemas.microsoft.com/office/drawing/2014/main" val="307647667"/>
                    </a:ext>
                  </a:extLst>
                </a:gridCol>
                <a:gridCol w="222092">
                  <a:extLst>
                    <a:ext uri="{9D8B030D-6E8A-4147-A177-3AD203B41FA5}">
                      <a16:colId xmlns:a16="http://schemas.microsoft.com/office/drawing/2014/main" val="2960281887"/>
                    </a:ext>
                  </a:extLst>
                </a:gridCol>
                <a:gridCol w="222092">
                  <a:extLst>
                    <a:ext uri="{9D8B030D-6E8A-4147-A177-3AD203B41FA5}">
                      <a16:colId xmlns:a16="http://schemas.microsoft.com/office/drawing/2014/main" val="638631588"/>
                    </a:ext>
                  </a:extLst>
                </a:gridCol>
                <a:gridCol w="222092">
                  <a:extLst>
                    <a:ext uri="{9D8B030D-6E8A-4147-A177-3AD203B41FA5}">
                      <a16:colId xmlns:a16="http://schemas.microsoft.com/office/drawing/2014/main" val="3807464784"/>
                    </a:ext>
                  </a:extLst>
                </a:gridCol>
                <a:gridCol w="222092">
                  <a:extLst>
                    <a:ext uri="{9D8B030D-6E8A-4147-A177-3AD203B41FA5}">
                      <a16:colId xmlns:a16="http://schemas.microsoft.com/office/drawing/2014/main" val="669490212"/>
                    </a:ext>
                  </a:extLst>
                </a:gridCol>
                <a:gridCol w="222092">
                  <a:extLst>
                    <a:ext uri="{9D8B030D-6E8A-4147-A177-3AD203B41FA5}">
                      <a16:colId xmlns:a16="http://schemas.microsoft.com/office/drawing/2014/main" val="2138097028"/>
                    </a:ext>
                  </a:extLst>
                </a:gridCol>
                <a:gridCol w="222092">
                  <a:extLst>
                    <a:ext uri="{9D8B030D-6E8A-4147-A177-3AD203B41FA5}">
                      <a16:colId xmlns:a16="http://schemas.microsoft.com/office/drawing/2014/main" val="296538594"/>
                    </a:ext>
                  </a:extLst>
                </a:gridCol>
                <a:gridCol w="222092">
                  <a:extLst>
                    <a:ext uri="{9D8B030D-6E8A-4147-A177-3AD203B41FA5}">
                      <a16:colId xmlns:a16="http://schemas.microsoft.com/office/drawing/2014/main" val="2678337340"/>
                    </a:ext>
                  </a:extLst>
                </a:gridCol>
                <a:gridCol w="222092">
                  <a:extLst>
                    <a:ext uri="{9D8B030D-6E8A-4147-A177-3AD203B41FA5}">
                      <a16:colId xmlns:a16="http://schemas.microsoft.com/office/drawing/2014/main" val="2032691399"/>
                    </a:ext>
                  </a:extLst>
                </a:gridCol>
                <a:gridCol w="222092">
                  <a:extLst>
                    <a:ext uri="{9D8B030D-6E8A-4147-A177-3AD203B41FA5}">
                      <a16:colId xmlns:a16="http://schemas.microsoft.com/office/drawing/2014/main" val="2138526706"/>
                    </a:ext>
                  </a:extLst>
                </a:gridCol>
                <a:gridCol w="222092">
                  <a:extLst>
                    <a:ext uri="{9D8B030D-6E8A-4147-A177-3AD203B41FA5}">
                      <a16:colId xmlns:a16="http://schemas.microsoft.com/office/drawing/2014/main" val="3487174996"/>
                    </a:ext>
                  </a:extLst>
                </a:gridCol>
                <a:gridCol w="222092">
                  <a:extLst>
                    <a:ext uri="{9D8B030D-6E8A-4147-A177-3AD203B41FA5}">
                      <a16:colId xmlns:a16="http://schemas.microsoft.com/office/drawing/2014/main" val="3928343707"/>
                    </a:ext>
                  </a:extLst>
                </a:gridCol>
                <a:gridCol w="222092">
                  <a:extLst>
                    <a:ext uri="{9D8B030D-6E8A-4147-A177-3AD203B41FA5}">
                      <a16:colId xmlns:a16="http://schemas.microsoft.com/office/drawing/2014/main" val="816719894"/>
                    </a:ext>
                  </a:extLst>
                </a:gridCol>
                <a:gridCol w="222092">
                  <a:extLst>
                    <a:ext uri="{9D8B030D-6E8A-4147-A177-3AD203B41FA5}">
                      <a16:colId xmlns:a16="http://schemas.microsoft.com/office/drawing/2014/main" val="2758247112"/>
                    </a:ext>
                  </a:extLst>
                </a:gridCol>
                <a:gridCol w="222092">
                  <a:extLst>
                    <a:ext uri="{9D8B030D-6E8A-4147-A177-3AD203B41FA5}">
                      <a16:colId xmlns:a16="http://schemas.microsoft.com/office/drawing/2014/main" val="3647961363"/>
                    </a:ext>
                  </a:extLst>
                </a:gridCol>
                <a:gridCol w="222092">
                  <a:extLst>
                    <a:ext uri="{9D8B030D-6E8A-4147-A177-3AD203B41FA5}">
                      <a16:colId xmlns:a16="http://schemas.microsoft.com/office/drawing/2014/main" val="3371087064"/>
                    </a:ext>
                  </a:extLst>
                </a:gridCol>
                <a:gridCol w="222092">
                  <a:extLst>
                    <a:ext uri="{9D8B030D-6E8A-4147-A177-3AD203B41FA5}">
                      <a16:colId xmlns:a16="http://schemas.microsoft.com/office/drawing/2014/main" val="2628080264"/>
                    </a:ext>
                  </a:extLst>
                </a:gridCol>
                <a:gridCol w="222092">
                  <a:extLst>
                    <a:ext uri="{9D8B030D-6E8A-4147-A177-3AD203B41FA5}">
                      <a16:colId xmlns:a16="http://schemas.microsoft.com/office/drawing/2014/main" val="3179348551"/>
                    </a:ext>
                  </a:extLst>
                </a:gridCol>
                <a:gridCol w="222092">
                  <a:extLst>
                    <a:ext uri="{9D8B030D-6E8A-4147-A177-3AD203B41FA5}">
                      <a16:colId xmlns:a16="http://schemas.microsoft.com/office/drawing/2014/main" val="2619525529"/>
                    </a:ext>
                  </a:extLst>
                </a:gridCol>
                <a:gridCol w="222092">
                  <a:extLst>
                    <a:ext uri="{9D8B030D-6E8A-4147-A177-3AD203B41FA5}">
                      <a16:colId xmlns:a16="http://schemas.microsoft.com/office/drawing/2014/main" val="2341333717"/>
                    </a:ext>
                  </a:extLst>
                </a:gridCol>
                <a:gridCol w="222092">
                  <a:extLst>
                    <a:ext uri="{9D8B030D-6E8A-4147-A177-3AD203B41FA5}">
                      <a16:colId xmlns:a16="http://schemas.microsoft.com/office/drawing/2014/main" val="842765988"/>
                    </a:ext>
                  </a:extLst>
                </a:gridCol>
                <a:gridCol w="222092">
                  <a:extLst>
                    <a:ext uri="{9D8B030D-6E8A-4147-A177-3AD203B41FA5}">
                      <a16:colId xmlns:a16="http://schemas.microsoft.com/office/drawing/2014/main" val="1747353818"/>
                    </a:ext>
                  </a:extLst>
                </a:gridCol>
                <a:gridCol w="222092">
                  <a:extLst>
                    <a:ext uri="{9D8B030D-6E8A-4147-A177-3AD203B41FA5}">
                      <a16:colId xmlns:a16="http://schemas.microsoft.com/office/drawing/2014/main" val="4283874192"/>
                    </a:ext>
                  </a:extLst>
                </a:gridCol>
                <a:gridCol w="222092">
                  <a:extLst>
                    <a:ext uri="{9D8B030D-6E8A-4147-A177-3AD203B41FA5}">
                      <a16:colId xmlns:a16="http://schemas.microsoft.com/office/drawing/2014/main" val="2684022803"/>
                    </a:ext>
                  </a:extLst>
                </a:gridCol>
                <a:gridCol w="222092">
                  <a:extLst>
                    <a:ext uri="{9D8B030D-6E8A-4147-A177-3AD203B41FA5}">
                      <a16:colId xmlns:a16="http://schemas.microsoft.com/office/drawing/2014/main" val="4017861686"/>
                    </a:ext>
                  </a:extLst>
                </a:gridCol>
              </a:tblGrid>
              <a:tr h="189631">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58530352"/>
                  </a:ext>
                </a:extLst>
              </a:tr>
              <a:tr h="189631">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952129056"/>
                  </a:ext>
                </a:extLst>
              </a:tr>
              <a:tr h="166241">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85343599"/>
                  </a:ext>
                </a:extLst>
              </a:tr>
              <a:tr h="189631">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859134468"/>
                  </a:ext>
                </a:extLst>
              </a:tr>
              <a:tr h="189631">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128237519"/>
                  </a:ext>
                </a:extLst>
              </a:tr>
              <a:tr h="189631">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00427736"/>
                  </a:ext>
                </a:extLst>
              </a:tr>
              <a:tr h="189631">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957047330"/>
                  </a:ext>
                </a:extLst>
              </a:tr>
              <a:tr h="189631">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854830136"/>
                  </a:ext>
                </a:extLst>
              </a:tr>
              <a:tr h="189631">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131495260"/>
                  </a:ext>
                </a:extLst>
              </a:tr>
              <a:tr h="189631">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08100143"/>
                  </a:ext>
                </a:extLst>
              </a:tr>
              <a:tr h="189631">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936531704"/>
                  </a:ext>
                </a:extLst>
              </a:tr>
              <a:tr h="226902">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dirty="0">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32409041"/>
                  </a:ext>
                </a:extLst>
              </a:tr>
              <a:tr h="189631">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012894223"/>
                  </a:ext>
                </a:extLst>
              </a:tr>
            </a:tbl>
          </a:graphicData>
        </a:graphic>
      </p:graphicFrame>
    </p:spTree>
    <p:extLst>
      <p:ext uri="{BB962C8B-B14F-4D97-AF65-F5344CB8AC3E}">
        <p14:creationId xmlns:p14="http://schemas.microsoft.com/office/powerpoint/2010/main" val="138791252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SAVA</a:t>
              </a: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SOFIA</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36</a:t>
            </a:r>
          </a:p>
        </p:txBody>
      </p:sp>
      <p:graphicFrame>
        <p:nvGraphicFramePr>
          <p:cNvPr id="13" name="Table 12">
            <a:extLst>
              <a:ext uri="{FF2B5EF4-FFF2-40B4-BE49-F238E27FC236}">
                <a16:creationId xmlns:a16="http://schemas.microsoft.com/office/drawing/2014/main" id="{38552525-7512-7591-D76B-23ED71C872F2}"/>
              </a:ext>
            </a:extLst>
          </p:cNvPr>
          <p:cNvGraphicFramePr>
            <a:graphicFrameLocks noGrp="1"/>
          </p:cNvGraphicFramePr>
          <p:nvPr>
            <p:extLst>
              <p:ext uri="{D42A27DB-BD31-4B8C-83A1-F6EECF244321}">
                <p14:modId xmlns:p14="http://schemas.microsoft.com/office/powerpoint/2010/main" val="1570349500"/>
              </p:ext>
            </p:extLst>
          </p:nvPr>
        </p:nvGraphicFramePr>
        <p:xfrm>
          <a:off x="2556335" y="562229"/>
          <a:ext cx="6822088" cy="2467196"/>
        </p:xfrm>
        <a:graphic>
          <a:graphicData uri="http://schemas.openxmlformats.org/drawingml/2006/table">
            <a:tbl>
              <a:tblPr/>
              <a:tblGrid>
                <a:gridCol w="745940">
                  <a:extLst>
                    <a:ext uri="{9D8B030D-6E8A-4147-A177-3AD203B41FA5}">
                      <a16:colId xmlns:a16="http://schemas.microsoft.com/office/drawing/2014/main" val="3620966006"/>
                    </a:ext>
                  </a:extLst>
                </a:gridCol>
                <a:gridCol w="745940">
                  <a:extLst>
                    <a:ext uri="{9D8B030D-6E8A-4147-A177-3AD203B41FA5}">
                      <a16:colId xmlns:a16="http://schemas.microsoft.com/office/drawing/2014/main" val="1833268892"/>
                    </a:ext>
                  </a:extLst>
                </a:gridCol>
                <a:gridCol w="222092">
                  <a:extLst>
                    <a:ext uri="{9D8B030D-6E8A-4147-A177-3AD203B41FA5}">
                      <a16:colId xmlns:a16="http://schemas.microsoft.com/office/drawing/2014/main" val="3668004737"/>
                    </a:ext>
                  </a:extLst>
                </a:gridCol>
                <a:gridCol w="222092">
                  <a:extLst>
                    <a:ext uri="{9D8B030D-6E8A-4147-A177-3AD203B41FA5}">
                      <a16:colId xmlns:a16="http://schemas.microsoft.com/office/drawing/2014/main" val="3725066650"/>
                    </a:ext>
                  </a:extLst>
                </a:gridCol>
                <a:gridCol w="222092">
                  <a:extLst>
                    <a:ext uri="{9D8B030D-6E8A-4147-A177-3AD203B41FA5}">
                      <a16:colId xmlns:a16="http://schemas.microsoft.com/office/drawing/2014/main" val="95380845"/>
                    </a:ext>
                  </a:extLst>
                </a:gridCol>
                <a:gridCol w="222092">
                  <a:extLst>
                    <a:ext uri="{9D8B030D-6E8A-4147-A177-3AD203B41FA5}">
                      <a16:colId xmlns:a16="http://schemas.microsoft.com/office/drawing/2014/main" val="4228553354"/>
                    </a:ext>
                  </a:extLst>
                </a:gridCol>
                <a:gridCol w="222092">
                  <a:extLst>
                    <a:ext uri="{9D8B030D-6E8A-4147-A177-3AD203B41FA5}">
                      <a16:colId xmlns:a16="http://schemas.microsoft.com/office/drawing/2014/main" val="1492454879"/>
                    </a:ext>
                  </a:extLst>
                </a:gridCol>
                <a:gridCol w="222092">
                  <a:extLst>
                    <a:ext uri="{9D8B030D-6E8A-4147-A177-3AD203B41FA5}">
                      <a16:colId xmlns:a16="http://schemas.microsoft.com/office/drawing/2014/main" val="2969377788"/>
                    </a:ext>
                  </a:extLst>
                </a:gridCol>
                <a:gridCol w="222092">
                  <a:extLst>
                    <a:ext uri="{9D8B030D-6E8A-4147-A177-3AD203B41FA5}">
                      <a16:colId xmlns:a16="http://schemas.microsoft.com/office/drawing/2014/main" val="1810812350"/>
                    </a:ext>
                  </a:extLst>
                </a:gridCol>
                <a:gridCol w="222092">
                  <a:extLst>
                    <a:ext uri="{9D8B030D-6E8A-4147-A177-3AD203B41FA5}">
                      <a16:colId xmlns:a16="http://schemas.microsoft.com/office/drawing/2014/main" val="221264043"/>
                    </a:ext>
                  </a:extLst>
                </a:gridCol>
                <a:gridCol w="222092">
                  <a:extLst>
                    <a:ext uri="{9D8B030D-6E8A-4147-A177-3AD203B41FA5}">
                      <a16:colId xmlns:a16="http://schemas.microsoft.com/office/drawing/2014/main" val="3897226002"/>
                    </a:ext>
                  </a:extLst>
                </a:gridCol>
                <a:gridCol w="222092">
                  <a:extLst>
                    <a:ext uri="{9D8B030D-6E8A-4147-A177-3AD203B41FA5}">
                      <a16:colId xmlns:a16="http://schemas.microsoft.com/office/drawing/2014/main" val="1985366804"/>
                    </a:ext>
                  </a:extLst>
                </a:gridCol>
                <a:gridCol w="222092">
                  <a:extLst>
                    <a:ext uri="{9D8B030D-6E8A-4147-A177-3AD203B41FA5}">
                      <a16:colId xmlns:a16="http://schemas.microsoft.com/office/drawing/2014/main" val="2603460126"/>
                    </a:ext>
                  </a:extLst>
                </a:gridCol>
                <a:gridCol w="222092">
                  <a:extLst>
                    <a:ext uri="{9D8B030D-6E8A-4147-A177-3AD203B41FA5}">
                      <a16:colId xmlns:a16="http://schemas.microsoft.com/office/drawing/2014/main" val="3311052120"/>
                    </a:ext>
                  </a:extLst>
                </a:gridCol>
                <a:gridCol w="222092">
                  <a:extLst>
                    <a:ext uri="{9D8B030D-6E8A-4147-A177-3AD203B41FA5}">
                      <a16:colId xmlns:a16="http://schemas.microsoft.com/office/drawing/2014/main" val="2209751589"/>
                    </a:ext>
                  </a:extLst>
                </a:gridCol>
                <a:gridCol w="222092">
                  <a:extLst>
                    <a:ext uri="{9D8B030D-6E8A-4147-A177-3AD203B41FA5}">
                      <a16:colId xmlns:a16="http://schemas.microsoft.com/office/drawing/2014/main" val="509757707"/>
                    </a:ext>
                  </a:extLst>
                </a:gridCol>
                <a:gridCol w="222092">
                  <a:extLst>
                    <a:ext uri="{9D8B030D-6E8A-4147-A177-3AD203B41FA5}">
                      <a16:colId xmlns:a16="http://schemas.microsoft.com/office/drawing/2014/main" val="1056813761"/>
                    </a:ext>
                  </a:extLst>
                </a:gridCol>
                <a:gridCol w="222092">
                  <a:extLst>
                    <a:ext uri="{9D8B030D-6E8A-4147-A177-3AD203B41FA5}">
                      <a16:colId xmlns:a16="http://schemas.microsoft.com/office/drawing/2014/main" val="1567808162"/>
                    </a:ext>
                  </a:extLst>
                </a:gridCol>
                <a:gridCol w="222092">
                  <a:extLst>
                    <a:ext uri="{9D8B030D-6E8A-4147-A177-3AD203B41FA5}">
                      <a16:colId xmlns:a16="http://schemas.microsoft.com/office/drawing/2014/main" val="2947726490"/>
                    </a:ext>
                  </a:extLst>
                </a:gridCol>
                <a:gridCol w="222092">
                  <a:extLst>
                    <a:ext uri="{9D8B030D-6E8A-4147-A177-3AD203B41FA5}">
                      <a16:colId xmlns:a16="http://schemas.microsoft.com/office/drawing/2014/main" val="871961747"/>
                    </a:ext>
                  </a:extLst>
                </a:gridCol>
                <a:gridCol w="222092">
                  <a:extLst>
                    <a:ext uri="{9D8B030D-6E8A-4147-A177-3AD203B41FA5}">
                      <a16:colId xmlns:a16="http://schemas.microsoft.com/office/drawing/2014/main" val="2914271322"/>
                    </a:ext>
                  </a:extLst>
                </a:gridCol>
                <a:gridCol w="222092">
                  <a:extLst>
                    <a:ext uri="{9D8B030D-6E8A-4147-A177-3AD203B41FA5}">
                      <a16:colId xmlns:a16="http://schemas.microsoft.com/office/drawing/2014/main" val="2221747371"/>
                    </a:ext>
                  </a:extLst>
                </a:gridCol>
                <a:gridCol w="222092">
                  <a:extLst>
                    <a:ext uri="{9D8B030D-6E8A-4147-A177-3AD203B41FA5}">
                      <a16:colId xmlns:a16="http://schemas.microsoft.com/office/drawing/2014/main" val="3446609694"/>
                    </a:ext>
                  </a:extLst>
                </a:gridCol>
                <a:gridCol w="222092">
                  <a:extLst>
                    <a:ext uri="{9D8B030D-6E8A-4147-A177-3AD203B41FA5}">
                      <a16:colId xmlns:a16="http://schemas.microsoft.com/office/drawing/2014/main" val="1497568744"/>
                    </a:ext>
                  </a:extLst>
                </a:gridCol>
                <a:gridCol w="222092">
                  <a:extLst>
                    <a:ext uri="{9D8B030D-6E8A-4147-A177-3AD203B41FA5}">
                      <a16:colId xmlns:a16="http://schemas.microsoft.com/office/drawing/2014/main" val="1973559308"/>
                    </a:ext>
                  </a:extLst>
                </a:gridCol>
                <a:gridCol w="222092">
                  <a:extLst>
                    <a:ext uri="{9D8B030D-6E8A-4147-A177-3AD203B41FA5}">
                      <a16:colId xmlns:a16="http://schemas.microsoft.com/office/drawing/2014/main" val="4149467231"/>
                    </a:ext>
                  </a:extLst>
                </a:gridCol>
              </a:tblGrid>
              <a:tr h="160150">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Locale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959035576"/>
                  </a:ext>
                </a:extLst>
              </a:tr>
              <a:tr h="160150">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Long</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297529"/>
                  </a:ext>
                </a:extLst>
              </a:tr>
              <a:tr h="162037">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764790749"/>
                  </a:ext>
                </a:extLst>
              </a:tr>
              <a:tr h="160150">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76105535"/>
                  </a:ext>
                </a:extLst>
              </a:tr>
              <a:tr h="160150">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082164941"/>
                  </a:ext>
                </a:extLst>
              </a:tr>
              <a:tr h="160150">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222244009"/>
                  </a:ext>
                </a:extLst>
              </a:tr>
              <a:tr h="160150">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691672409"/>
                  </a:ext>
                </a:extLst>
              </a:tr>
              <a:tr h="16015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535910857"/>
                  </a:ext>
                </a:extLst>
              </a:tr>
              <a:tr h="160150">
                <a:tc rowSpan="3">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564228434"/>
                  </a:ext>
                </a:extLst>
              </a:tr>
              <a:tr h="16015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968229751"/>
                  </a:ext>
                </a:extLst>
              </a:tr>
              <a:tr h="16015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3e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294401011"/>
                  </a:ext>
                </a:extLst>
              </a:tr>
              <a:tr h="160150">
                <a:tc rowSpan="2">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463027145"/>
                  </a:ext>
                </a:extLst>
              </a:tr>
              <a:tr h="16015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733743289"/>
                  </a:ext>
                </a:extLst>
              </a:tr>
              <a:tr h="223209">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346231308"/>
                  </a:ext>
                </a:extLst>
              </a:tr>
              <a:tr h="160150">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193351272"/>
                  </a:ext>
                </a:extLst>
              </a:tr>
            </a:tbl>
          </a:graphicData>
        </a:graphic>
      </p:graphicFrame>
      <p:graphicFrame>
        <p:nvGraphicFramePr>
          <p:cNvPr id="16" name="Table 15">
            <a:extLst>
              <a:ext uri="{FF2B5EF4-FFF2-40B4-BE49-F238E27FC236}">
                <a16:creationId xmlns:a16="http://schemas.microsoft.com/office/drawing/2014/main" id="{1BF9C61B-9CC7-F3DA-2EA4-3F3BFB48053A}"/>
              </a:ext>
            </a:extLst>
          </p:cNvPr>
          <p:cNvGraphicFramePr>
            <a:graphicFrameLocks noGrp="1"/>
          </p:cNvGraphicFramePr>
          <p:nvPr>
            <p:extLst>
              <p:ext uri="{D42A27DB-BD31-4B8C-83A1-F6EECF244321}">
                <p14:modId xmlns:p14="http://schemas.microsoft.com/office/powerpoint/2010/main" val="2336489390"/>
              </p:ext>
            </p:extLst>
          </p:nvPr>
        </p:nvGraphicFramePr>
        <p:xfrm>
          <a:off x="2556333" y="3553936"/>
          <a:ext cx="6822090" cy="2467195"/>
        </p:xfrm>
        <a:graphic>
          <a:graphicData uri="http://schemas.openxmlformats.org/drawingml/2006/table">
            <a:tbl>
              <a:tblPr/>
              <a:tblGrid>
                <a:gridCol w="745941">
                  <a:extLst>
                    <a:ext uri="{9D8B030D-6E8A-4147-A177-3AD203B41FA5}">
                      <a16:colId xmlns:a16="http://schemas.microsoft.com/office/drawing/2014/main" val="2072096964"/>
                    </a:ext>
                  </a:extLst>
                </a:gridCol>
                <a:gridCol w="745941">
                  <a:extLst>
                    <a:ext uri="{9D8B030D-6E8A-4147-A177-3AD203B41FA5}">
                      <a16:colId xmlns:a16="http://schemas.microsoft.com/office/drawing/2014/main" val="1785665128"/>
                    </a:ext>
                  </a:extLst>
                </a:gridCol>
                <a:gridCol w="222092">
                  <a:extLst>
                    <a:ext uri="{9D8B030D-6E8A-4147-A177-3AD203B41FA5}">
                      <a16:colId xmlns:a16="http://schemas.microsoft.com/office/drawing/2014/main" val="3126828042"/>
                    </a:ext>
                  </a:extLst>
                </a:gridCol>
                <a:gridCol w="222092">
                  <a:extLst>
                    <a:ext uri="{9D8B030D-6E8A-4147-A177-3AD203B41FA5}">
                      <a16:colId xmlns:a16="http://schemas.microsoft.com/office/drawing/2014/main" val="4127894675"/>
                    </a:ext>
                  </a:extLst>
                </a:gridCol>
                <a:gridCol w="222092">
                  <a:extLst>
                    <a:ext uri="{9D8B030D-6E8A-4147-A177-3AD203B41FA5}">
                      <a16:colId xmlns:a16="http://schemas.microsoft.com/office/drawing/2014/main" val="2659794598"/>
                    </a:ext>
                  </a:extLst>
                </a:gridCol>
                <a:gridCol w="222092">
                  <a:extLst>
                    <a:ext uri="{9D8B030D-6E8A-4147-A177-3AD203B41FA5}">
                      <a16:colId xmlns:a16="http://schemas.microsoft.com/office/drawing/2014/main" val="135853975"/>
                    </a:ext>
                  </a:extLst>
                </a:gridCol>
                <a:gridCol w="222092">
                  <a:extLst>
                    <a:ext uri="{9D8B030D-6E8A-4147-A177-3AD203B41FA5}">
                      <a16:colId xmlns:a16="http://schemas.microsoft.com/office/drawing/2014/main" val="2497974915"/>
                    </a:ext>
                  </a:extLst>
                </a:gridCol>
                <a:gridCol w="222092">
                  <a:extLst>
                    <a:ext uri="{9D8B030D-6E8A-4147-A177-3AD203B41FA5}">
                      <a16:colId xmlns:a16="http://schemas.microsoft.com/office/drawing/2014/main" val="1706528231"/>
                    </a:ext>
                  </a:extLst>
                </a:gridCol>
                <a:gridCol w="222092">
                  <a:extLst>
                    <a:ext uri="{9D8B030D-6E8A-4147-A177-3AD203B41FA5}">
                      <a16:colId xmlns:a16="http://schemas.microsoft.com/office/drawing/2014/main" val="901889814"/>
                    </a:ext>
                  </a:extLst>
                </a:gridCol>
                <a:gridCol w="222092">
                  <a:extLst>
                    <a:ext uri="{9D8B030D-6E8A-4147-A177-3AD203B41FA5}">
                      <a16:colId xmlns:a16="http://schemas.microsoft.com/office/drawing/2014/main" val="1279790479"/>
                    </a:ext>
                  </a:extLst>
                </a:gridCol>
                <a:gridCol w="222092">
                  <a:extLst>
                    <a:ext uri="{9D8B030D-6E8A-4147-A177-3AD203B41FA5}">
                      <a16:colId xmlns:a16="http://schemas.microsoft.com/office/drawing/2014/main" val="2005560"/>
                    </a:ext>
                  </a:extLst>
                </a:gridCol>
                <a:gridCol w="222092">
                  <a:extLst>
                    <a:ext uri="{9D8B030D-6E8A-4147-A177-3AD203B41FA5}">
                      <a16:colId xmlns:a16="http://schemas.microsoft.com/office/drawing/2014/main" val="1104101756"/>
                    </a:ext>
                  </a:extLst>
                </a:gridCol>
                <a:gridCol w="222092">
                  <a:extLst>
                    <a:ext uri="{9D8B030D-6E8A-4147-A177-3AD203B41FA5}">
                      <a16:colId xmlns:a16="http://schemas.microsoft.com/office/drawing/2014/main" val="3860177457"/>
                    </a:ext>
                  </a:extLst>
                </a:gridCol>
                <a:gridCol w="222092">
                  <a:extLst>
                    <a:ext uri="{9D8B030D-6E8A-4147-A177-3AD203B41FA5}">
                      <a16:colId xmlns:a16="http://schemas.microsoft.com/office/drawing/2014/main" val="355916909"/>
                    </a:ext>
                  </a:extLst>
                </a:gridCol>
                <a:gridCol w="222092">
                  <a:extLst>
                    <a:ext uri="{9D8B030D-6E8A-4147-A177-3AD203B41FA5}">
                      <a16:colId xmlns:a16="http://schemas.microsoft.com/office/drawing/2014/main" val="2243401109"/>
                    </a:ext>
                  </a:extLst>
                </a:gridCol>
                <a:gridCol w="222092">
                  <a:extLst>
                    <a:ext uri="{9D8B030D-6E8A-4147-A177-3AD203B41FA5}">
                      <a16:colId xmlns:a16="http://schemas.microsoft.com/office/drawing/2014/main" val="720824240"/>
                    </a:ext>
                  </a:extLst>
                </a:gridCol>
                <a:gridCol w="222092">
                  <a:extLst>
                    <a:ext uri="{9D8B030D-6E8A-4147-A177-3AD203B41FA5}">
                      <a16:colId xmlns:a16="http://schemas.microsoft.com/office/drawing/2014/main" val="3541661527"/>
                    </a:ext>
                  </a:extLst>
                </a:gridCol>
                <a:gridCol w="222092">
                  <a:extLst>
                    <a:ext uri="{9D8B030D-6E8A-4147-A177-3AD203B41FA5}">
                      <a16:colId xmlns:a16="http://schemas.microsoft.com/office/drawing/2014/main" val="1226570358"/>
                    </a:ext>
                  </a:extLst>
                </a:gridCol>
                <a:gridCol w="222092">
                  <a:extLst>
                    <a:ext uri="{9D8B030D-6E8A-4147-A177-3AD203B41FA5}">
                      <a16:colId xmlns:a16="http://schemas.microsoft.com/office/drawing/2014/main" val="3884177474"/>
                    </a:ext>
                  </a:extLst>
                </a:gridCol>
                <a:gridCol w="222092">
                  <a:extLst>
                    <a:ext uri="{9D8B030D-6E8A-4147-A177-3AD203B41FA5}">
                      <a16:colId xmlns:a16="http://schemas.microsoft.com/office/drawing/2014/main" val="683790665"/>
                    </a:ext>
                  </a:extLst>
                </a:gridCol>
                <a:gridCol w="222092">
                  <a:extLst>
                    <a:ext uri="{9D8B030D-6E8A-4147-A177-3AD203B41FA5}">
                      <a16:colId xmlns:a16="http://schemas.microsoft.com/office/drawing/2014/main" val="2831053756"/>
                    </a:ext>
                  </a:extLst>
                </a:gridCol>
                <a:gridCol w="222092">
                  <a:extLst>
                    <a:ext uri="{9D8B030D-6E8A-4147-A177-3AD203B41FA5}">
                      <a16:colId xmlns:a16="http://schemas.microsoft.com/office/drawing/2014/main" val="858059805"/>
                    </a:ext>
                  </a:extLst>
                </a:gridCol>
                <a:gridCol w="222092">
                  <a:extLst>
                    <a:ext uri="{9D8B030D-6E8A-4147-A177-3AD203B41FA5}">
                      <a16:colId xmlns:a16="http://schemas.microsoft.com/office/drawing/2014/main" val="4236837128"/>
                    </a:ext>
                  </a:extLst>
                </a:gridCol>
                <a:gridCol w="222092">
                  <a:extLst>
                    <a:ext uri="{9D8B030D-6E8A-4147-A177-3AD203B41FA5}">
                      <a16:colId xmlns:a16="http://schemas.microsoft.com/office/drawing/2014/main" val="3999706249"/>
                    </a:ext>
                  </a:extLst>
                </a:gridCol>
                <a:gridCol w="222092">
                  <a:extLst>
                    <a:ext uri="{9D8B030D-6E8A-4147-A177-3AD203B41FA5}">
                      <a16:colId xmlns:a16="http://schemas.microsoft.com/office/drawing/2014/main" val="2852388651"/>
                    </a:ext>
                  </a:extLst>
                </a:gridCol>
                <a:gridCol w="222092">
                  <a:extLst>
                    <a:ext uri="{9D8B030D-6E8A-4147-A177-3AD203B41FA5}">
                      <a16:colId xmlns:a16="http://schemas.microsoft.com/office/drawing/2014/main" val="3284025755"/>
                    </a:ext>
                  </a:extLst>
                </a:gridCol>
              </a:tblGrid>
              <a:tr h="188396">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284049631"/>
                  </a:ext>
                </a:extLst>
              </a:tr>
              <a:tr h="188396">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496372417"/>
                  </a:ext>
                </a:extLst>
              </a:tr>
              <a:tr h="166072">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4132807481"/>
                  </a:ext>
                </a:extLst>
              </a:tr>
              <a:tr h="188396">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1916124756"/>
                  </a:ext>
                </a:extLst>
              </a:tr>
              <a:tr h="188396">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840360559"/>
                  </a:ext>
                </a:extLst>
              </a:tr>
              <a:tr h="188396">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437467331"/>
                  </a:ext>
                </a:extLst>
              </a:tr>
              <a:tr h="188396">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726763272"/>
                  </a:ext>
                </a:extLst>
              </a:tr>
              <a:tr h="188396">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078372069"/>
                  </a:ext>
                </a:extLst>
              </a:tr>
              <a:tr h="188396">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151953145"/>
                  </a:ext>
                </a:extLst>
              </a:tr>
              <a:tr h="188396">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097191710"/>
                  </a:ext>
                </a:extLst>
              </a:tr>
              <a:tr h="188396">
                <a:tc>
                  <a:txBody>
                    <a:bodyPr/>
                    <a:lstStyle/>
                    <a:p>
                      <a:pPr algn="ctr" fontAlgn="ctr"/>
                      <a:r>
                        <a:rPr lang="fr-FR" sz="900" b="1" i="0" u="none" strike="noStrike" dirty="0">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47543538"/>
                  </a:ext>
                </a:extLst>
              </a:tr>
              <a:tr h="228767">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767265033"/>
                  </a:ext>
                </a:extLst>
              </a:tr>
              <a:tr h="188396">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441262971"/>
                  </a:ext>
                </a:extLst>
              </a:tr>
            </a:tbl>
          </a:graphicData>
        </a:graphic>
      </p:graphicFrame>
    </p:spTree>
    <p:extLst>
      <p:ext uri="{BB962C8B-B14F-4D97-AF65-F5344CB8AC3E}">
        <p14:creationId xmlns:p14="http://schemas.microsoft.com/office/powerpoint/2010/main" val="64140478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SOFIA</a:t>
              </a: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SOFIA</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37</a:t>
            </a:r>
          </a:p>
        </p:txBody>
      </p:sp>
      <p:graphicFrame>
        <p:nvGraphicFramePr>
          <p:cNvPr id="12" name="Table 11">
            <a:extLst>
              <a:ext uri="{FF2B5EF4-FFF2-40B4-BE49-F238E27FC236}">
                <a16:creationId xmlns:a16="http://schemas.microsoft.com/office/drawing/2014/main" id="{E511E387-0549-B354-1298-21EB2968C19D}"/>
              </a:ext>
            </a:extLst>
          </p:cNvPr>
          <p:cNvGraphicFramePr>
            <a:graphicFrameLocks noGrp="1"/>
          </p:cNvGraphicFramePr>
          <p:nvPr>
            <p:extLst>
              <p:ext uri="{D42A27DB-BD31-4B8C-83A1-F6EECF244321}">
                <p14:modId xmlns:p14="http://schemas.microsoft.com/office/powerpoint/2010/main" val="1309181903"/>
              </p:ext>
            </p:extLst>
          </p:nvPr>
        </p:nvGraphicFramePr>
        <p:xfrm>
          <a:off x="2556322" y="562228"/>
          <a:ext cx="6822096" cy="2467198"/>
        </p:xfrm>
        <a:graphic>
          <a:graphicData uri="http://schemas.openxmlformats.org/drawingml/2006/table">
            <a:tbl>
              <a:tblPr/>
              <a:tblGrid>
                <a:gridCol w="745944">
                  <a:extLst>
                    <a:ext uri="{9D8B030D-6E8A-4147-A177-3AD203B41FA5}">
                      <a16:colId xmlns:a16="http://schemas.microsoft.com/office/drawing/2014/main" val="650399322"/>
                    </a:ext>
                  </a:extLst>
                </a:gridCol>
                <a:gridCol w="745944">
                  <a:extLst>
                    <a:ext uri="{9D8B030D-6E8A-4147-A177-3AD203B41FA5}">
                      <a16:colId xmlns:a16="http://schemas.microsoft.com/office/drawing/2014/main" val="597737336"/>
                    </a:ext>
                  </a:extLst>
                </a:gridCol>
                <a:gridCol w="222092">
                  <a:extLst>
                    <a:ext uri="{9D8B030D-6E8A-4147-A177-3AD203B41FA5}">
                      <a16:colId xmlns:a16="http://schemas.microsoft.com/office/drawing/2014/main" val="1951313047"/>
                    </a:ext>
                  </a:extLst>
                </a:gridCol>
                <a:gridCol w="222092">
                  <a:extLst>
                    <a:ext uri="{9D8B030D-6E8A-4147-A177-3AD203B41FA5}">
                      <a16:colId xmlns:a16="http://schemas.microsoft.com/office/drawing/2014/main" val="895034793"/>
                    </a:ext>
                  </a:extLst>
                </a:gridCol>
                <a:gridCol w="222092">
                  <a:extLst>
                    <a:ext uri="{9D8B030D-6E8A-4147-A177-3AD203B41FA5}">
                      <a16:colId xmlns:a16="http://schemas.microsoft.com/office/drawing/2014/main" val="864629710"/>
                    </a:ext>
                  </a:extLst>
                </a:gridCol>
                <a:gridCol w="222092">
                  <a:extLst>
                    <a:ext uri="{9D8B030D-6E8A-4147-A177-3AD203B41FA5}">
                      <a16:colId xmlns:a16="http://schemas.microsoft.com/office/drawing/2014/main" val="2687163602"/>
                    </a:ext>
                  </a:extLst>
                </a:gridCol>
                <a:gridCol w="222092">
                  <a:extLst>
                    <a:ext uri="{9D8B030D-6E8A-4147-A177-3AD203B41FA5}">
                      <a16:colId xmlns:a16="http://schemas.microsoft.com/office/drawing/2014/main" val="943486813"/>
                    </a:ext>
                  </a:extLst>
                </a:gridCol>
                <a:gridCol w="222092">
                  <a:extLst>
                    <a:ext uri="{9D8B030D-6E8A-4147-A177-3AD203B41FA5}">
                      <a16:colId xmlns:a16="http://schemas.microsoft.com/office/drawing/2014/main" val="623149601"/>
                    </a:ext>
                  </a:extLst>
                </a:gridCol>
                <a:gridCol w="222092">
                  <a:extLst>
                    <a:ext uri="{9D8B030D-6E8A-4147-A177-3AD203B41FA5}">
                      <a16:colId xmlns:a16="http://schemas.microsoft.com/office/drawing/2014/main" val="1965046473"/>
                    </a:ext>
                  </a:extLst>
                </a:gridCol>
                <a:gridCol w="222092">
                  <a:extLst>
                    <a:ext uri="{9D8B030D-6E8A-4147-A177-3AD203B41FA5}">
                      <a16:colId xmlns:a16="http://schemas.microsoft.com/office/drawing/2014/main" val="704354983"/>
                    </a:ext>
                  </a:extLst>
                </a:gridCol>
                <a:gridCol w="222092">
                  <a:extLst>
                    <a:ext uri="{9D8B030D-6E8A-4147-A177-3AD203B41FA5}">
                      <a16:colId xmlns:a16="http://schemas.microsoft.com/office/drawing/2014/main" val="2917969904"/>
                    </a:ext>
                  </a:extLst>
                </a:gridCol>
                <a:gridCol w="222092">
                  <a:extLst>
                    <a:ext uri="{9D8B030D-6E8A-4147-A177-3AD203B41FA5}">
                      <a16:colId xmlns:a16="http://schemas.microsoft.com/office/drawing/2014/main" val="2409399565"/>
                    </a:ext>
                  </a:extLst>
                </a:gridCol>
                <a:gridCol w="222092">
                  <a:extLst>
                    <a:ext uri="{9D8B030D-6E8A-4147-A177-3AD203B41FA5}">
                      <a16:colId xmlns:a16="http://schemas.microsoft.com/office/drawing/2014/main" val="1862095656"/>
                    </a:ext>
                  </a:extLst>
                </a:gridCol>
                <a:gridCol w="222092">
                  <a:extLst>
                    <a:ext uri="{9D8B030D-6E8A-4147-A177-3AD203B41FA5}">
                      <a16:colId xmlns:a16="http://schemas.microsoft.com/office/drawing/2014/main" val="4111414019"/>
                    </a:ext>
                  </a:extLst>
                </a:gridCol>
                <a:gridCol w="222092">
                  <a:extLst>
                    <a:ext uri="{9D8B030D-6E8A-4147-A177-3AD203B41FA5}">
                      <a16:colId xmlns:a16="http://schemas.microsoft.com/office/drawing/2014/main" val="3863753856"/>
                    </a:ext>
                  </a:extLst>
                </a:gridCol>
                <a:gridCol w="222092">
                  <a:extLst>
                    <a:ext uri="{9D8B030D-6E8A-4147-A177-3AD203B41FA5}">
                      <a16:colId xmlns:a16="http://schemas.microsoft.com/office/drawing/2014/main" val="3713456324"/>
                    </a:ext>
                  </a:extLst>
                </a:gridCol>
                <a:gridCol w="222092">
                  <a:extLst>
                    <a:ext uri="{9D8B030D-6E8A-4147-A177-3AD203B41FA5}">
                      <a16:colId xmlns:a16="http://schemas.microsoft.com/office/drawing/2014/main" val="2655507670"/>
                    </a:ext>
                  </a:extLst>
                </a:gridCol>
                <a:gridCol w="222092">
                  <a:extLst>
                    <a:ext uri="{9D8B030D-6E8A-4147-A177-3AD203B41FA5}">
                      <a16:colId xmlns:a16="http://schemas.microsoft.com/office/drawing/2014/main" val="1011956810"/>
                    </a:ext>
                  </a:extLst>
                </a:gridCol>
                <a:gridCol w="222092">
                  <a:extLst>
                    <a:ext uri="{9D8B030D-6E8A-4147-A177-3AD203B41FA5}">
                      <a16:colId xmlns:a16="http://schemas.microsoft.com/office/drawing/2014/main" val="3225106275"/>
                    </a:ext>
                  </a:extLst>
                </a:gridCol>
                <a:gridCol w="222092">
                  <a:extLst>
                    <a:ext uri="{9D8B030D-6E8A-4147-A177-3AD203B41FA5}">
                      <a16:colId xmlns:a16="http://schemas.microsoft.com/office/drawing/2014/main" val="874335963"/>
                    </a:ext>
                  </a:extLst>
                </a:gridCol>
                <a:gridCol w="222092">
                  <a:extLst>
                    <a:ext uri="{9D8B030D-6E8A-4147-A177-3AD203B41FA5}">
                      <a16:colId xmlns:a16="http://schemas.microsoft.com/office/drawing/2014/main" val="1719205784"/>
                    </a:ext>
                  </a:extLst>
                </a:gridCol>
                <a:gridCol w="222092">
                  <a:extLst>
                    <a:ext uri="{9D8B030D-6E8A-4147-A177-3AD203B41FA5}">
                      <a16:colId xmlns:a16="http://schemas.microsoft.com/office/drawing/2014/main" val="1750645509"/>
                    </a:ext>
                  </a:extLst>
                </a:gridCol>
                <a:gridCol w="222092">
                  <a:extLst>
                    <a:ext uri="{9D8B030D-6E8A-4147-A177-3AD203B41FA5}">
                      <a16:colId xmlns:a16="http://schemas.microsoft.com/office/drawing/2014/main" val="1951856205"/>
                    </a:ext>
                  </a:extLst>
                </a:gridCol>
                <a:gridCol w="222092">
                  <a:extLst>
                    <a:ext uri="{9D8B030D-6E8A-4147-A177-3AD203B41FA5}">
                      <a16:colId xmlns:a16="http://schemas.microsoft.com/office/drawing/2014/main" val="780025907"/>
                    </a:ext>
                  </a:extLst>
                </a:gridCol>
                <a:gridCol w="222092">
                  <a:extLst>
                    <a:ext uri="{9D8B030D-6E8A-4147-A177-3AD203B41FA5}">
                      <a16:colId xmlns:a16="http://schemas.microsoft.com/office/drawing/2014/main" val="3737052370"/>
                    </a:ext>
                  </a:extLst>
                </a:gridCol>
                <a:gridCol w="222092">
                  <a:extLst>
                    <a:ext uri="{9D8B030D-6E8A-4147-A177-3AD203B41FA5}">
                      <a16:colId xmlns:a16="http://schemas.microsoft.com/office/drawing/2014/main" val="1778744871"/>
                    </a:ext>
                  </a:extLst>
                </a:gridCol>
              </a:tblGrid>
              <a:tr h="188162">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251967687"/>
                  </a:ext>
                </a:extLst>
              </a:tr>
              <a:tr h="188162">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983231357"/>
                  </a:ext>
                </a:extLst>
              </a:tr>
              <a:tr h="167156">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193974988"/>
                  </a:ext>
                </a:extLst>
              </a:tr>
              <a:tr h="188162">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627422793"/>
                  </a:ext>
                </a:extLst>
              </a:tr>
              <a:tr h="188162">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864655264"/>
                  </a:ext>
                </a:extLst>
              </a:tr>
              <a:tr h="188162">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090867113"/>
                  </a:ext>
                </a:extLst>
              </a:tr>
              <a:tr h="188162">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6831586"/>
                  </a:ext>
                </a:extLst>
              </a:tr>
              <a:tr h="188162">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089075713"/>
                  </a:ext>
                </a:extLst>
              </a:tr>
              <a:tr h="188162">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501302386"/>
                  </a:ext>
                </a:extLst>
              </a:tr>
              <a:tr h="188162">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082840196"/>
                  </a:ext>
                </a:extLst>
              </a:tr>
              <a:tr h="188162">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533379898"/>
                  </a:ext>
                </a:extLst>
              </a:tr>
              <a:tr h="230260">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855160883"/>
                  </a:ext>
                </a:extLst>
              </a:tr>
              <a:tr h="188162">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548196931"/>
                  </a:ext>
                </a:extLst>
              </a:tr>
            </a:tbl>
          </a:graphicData>
        </a:graphic>
      </p:graphicFrame>
      <p:graphicFrame>
        <p:nvGraphicFramePr>
          <p:cNvPr id="15" name="Table 14">
            <a:extLst>
              <a:ext uri="{FF2B5EF4-FFF2-40B4-BE49-F238E27FC236}">
                <a16:creationId xmlns:a16="http://schemas.microsoft.com/office/drawing/2014/main" id="{1DFE8AC2-8940-D558-F6D0-2633E18DC39D}"/>
              </a:ext>
            </a:extLst>
          </p:cNvPr>
          <p:cNvGraphicFramePr>
            <a:graphicFrameLocks noGrp="1"/>
          </p:cNvGraphicFramePr>
          <p:nvPr>
            <p:extLst>
              <p:ext uri="{D42A27DB-BD31-4B8C-83A1-F6EECF244321}">
                <p14:modId xmlns:p14="http://schemas.microsoft.com/office/powerpoint/2010/main" val="4072892593"/>
              </p:ext>
            </p:extLst>
          </p:nvPr>
        </p:nvGraphicFramePr>
        <p:xfrm>
          <a:off x="2556322" y="3552060"/>
          <a:ext cx="6822094" cy="2466635"/>
        </p:xfrm>
        <a:graphic>
          <a:graphicData uri="http://schemas.openxmlformats.org/drawingml/2006/table">
            <a:tbl>
              <a:tblPr/>
              <a:tblGrid>
                <a:gridCol w="745943">
                  <a:extLst>
                    <a:ext uri="{9D8B030D-6E8A-4147-A177-3AD203B41FA5}">
                      <a16:colId xmlns:a16="http://schemas.microsoft.com/office/drawing/2014/main" val="553720583"/>
                    </a:ext>
                  </a:extLst>
                </a:gridCol>
                <a:gridCol w="745943">
                  <a:extLst>
                    <a:ext uri="{9D8B030D-6E8A-4147-A177-3AD203B41FA5}">
                      <a16:colId xmlns:a16="http://schemas.microsoft.com/office/drawing/2014/main" val="1083134455"/>
                    </a:ext>
                  </a:extLst>
                </a:gridCol>
                <a:gridCol w="222092">
                  <a:extLst>
                    <a:ext uri="{9D8B030D-6E8A-4147-A177-3AD203B41FA5}">
                      <a16:colId xmlns:a16="http://schemas.microsoft.com/office/drawing/2014/main" val="1719217810"/>
                    </a:ext>
                  </a:extLst>
                </a:gridCol>
                <a:gridCol w="222092">
                  <a:extLst>
                    <a:ext uri="{9D8B030D-6E8A-4147-A177-3AD203B41FA5}">
                      <a16:colId xmlns:a16="http://schemas.microsoft.com/office/drawing/2014/main" val="1148759149"/>
                    </a:ext>
                  </a:extLst>
                </a:gridCol>
                <a:gridCol w="222092">
                  <a:extLst>
                    <a:ext uri="{9D8B030D-6E8A-4147-A177-3AD203B41FA5}">
                      <a16:colId xmlns:a16="http://schemas.microsoft.com/office/drawing/2014/main" val="1075931598"/>
                    </a:ext>
                  </a:extLst>
                </a:gridCol>
                <a:gridCol w="222092">
                  <a:extLst>
                    <a:ext uri="{9D8B030D-6E8A-4147-A177-3AD203B41FA5}">
                      <a16:colId xmlns:a16="http://schemas.microsoft.com/office/drawing/2014/main" val="1875804475"/>
                    </a:ext>
                  </a:extLst>
                </a:gridCol>
                <a:gridCol w="222092">
                  <a:extLst>
                    <a:ext uri="{9D8B030D-6E8A-4147-A177-3AD203B41FA5}">
                      <a16:colId xmlns:a16="http://schemas.microsoft.com/office/drawing/2014/main" val="3723934482"/>
                    </a:ext>
                  </a:extLst>
                </a:gridCol>
                <a:gridCol w="222092">
                  <a:extLst>
                    <a:ext uri="{9D8B030D-6E8A-4147-A177-3AD203B41FA5}">
                      <a16:colId xmlns:a16="http://schemas.microsoft.com/office/drawing/2014/main" val="122853940"/>
                    </a:ext>
                  </a:extLst>
                </a:gridCol>
                <a:gridCol w="222092">
                  <a:extLst>
                    <a:ext uri="{9D8B030D-6E8A-4147-A177-3AD203B41FA5}">
                      <a16:colId xmlns:a16="http://schemas.microsoft.com/office/drawing/2014/main" val="2979562402"/>
                    </a:ext>
                  </a:extLst>
                </a:gridCol>
                <a:gridCol w="222092">
                  <a:extLst>
                    <a:ext uri="{9D8B030D-6E8A-4147-A177-3AD203B41FA5}">
                      <a16:colId xmlns:a16="http://schemas.microsoft.com/office/drawing/2014/main" val="3728638387"/>
                    </a:ext>
                  </a:extLst>
                </a:gridCol>
                <a:gridCol w="222092">
                  <a:extLst>
                    <a:ext uri="{9D8B030D-6E8A-4147-A177-3AD203B41FA5}">
                      <a16:colId xmlns:a16="http://schemas.microsoft.com/office/drawing/2014/main" val="3892326325"/>
                    </a:ext>
                  </a:extLst>
                </a:gridCol>
                <a:gridCol w="222092">
                  <a:extLst>
                    <a:ext uri="{9D8B030D-6E8A-4147-A177-3AD203B41FA5}">
                      <a16:colId xmlns:a16="http://schemas.microsoft.com/office/drawing/2014/main" val="1229060315"/>
                    </a:ext>
                  </a:extLst>
                </a:gridCol>
                <a:gridCol w="222092">
                  <a:extLst>
                    <a:ext uri="{9D8B030D-6E8A-4147-A177-3AD203B41FA5}">
                      <a16:colId xmlns:a16="http://schemas.microsoft.com/office/drawing/2014/main" val="2738911845"/>
                    </a:ext>
                  </a:extLst>
                </a:gridCol>
                <a:gridCol w="222092">
                  <a:extLst>
                    <a:ext uri="{9D8B030D-6E8A-4147-A177-3AD203B41FA5}">
                      <a16:colId xmlns:a16="http://schemas.microsoft.com/office/drawing/2014/main" val="4004714292"/>
                    </a:ext>
                  </a:extLst>
                </a:gridCol>
                <a:gridCol w="222092">
                  <a:extLst>
                    <a:ext uri="{9D8B030D-6E8A-4147-A177-3AD203B41FA5}">
                      <a16:colId xmlns:a16="http://schemas.microsoft.com/office/drawing/2014/main" val="3055874451"/>
                    </a:ext>
                  </a:extLst>
                </a:gridCol>
                <a:gridCol w="222092">
                  <a:extLst>
                    <a:ext uri="{9D8B030D-6E8A-4147-A177-3AD203B41FA5}">
                      <a16:colId xmlns:a16="http://schemas.microsoft.com/office/drawing/2014/main" val="314667324"/>
                    </a:ext>
                  </a:extLst>
                </a:gridCol>
                <a:gridCol w="222092">
                  <a:extLst>
                    <a:ext uri="{9D8B030D-6E8A-4147-A177-3AD203B41FA5}">
                      <a16:colId xmlns:a16="http://schemas.microsoft.com/office/drawing/2014/main" val="4040052427"/>
                    </a:ext>
                  </a:extLst>
                </a:gridCol>
                <a:gridCol w="222092">
                  <a:extLst>
                    <a:ext uri="{9D8B030D-6E8A-4147-A177-3AD203B41FA5}">
                      <a16:colId xmlns:a16="http://schemas.microsoft.com/office/drawing/2014/main" val="1394064564"/>
                    </a:ext>
                  </a:extLst>
                </a:gridCol>
                <a:gridCol w="222092">
                  <a:extLst>
                    <a:ext uri="{9D8B030D-6E8A-4147-A177-3AD203B41FA5}">
                      <a16:colId xmlns:a16="http://schemas.microsoft.com/office/drawing/2014/main" val="3520564723"/>
                    </a:ext>
                  </a:extLst>
                </a:gridCol>
                <a:gridCol w="222092">
                  <a:extLst>
                    <a:ext uri="{9D8B030D-6E8A-4147-A177-3AD203B41FA5}">
                      <a16:colId xmlns:a16="http://schemas.microsoft.com/office/drawing/2014/main" val="2655067490"/>
                    </a:ext>
                  </a:extLst>
                </a:gridCol>
                <a:gridCol w="222092">
                  <a:extLst>
                    <a:ext uri="{9D8B030D-6E8A-4147-A177-3AD203B41FA5}">
                      <a16:colId xmlns:a16="http://schemas.microsoft.com/office/drawing/2014/main" val="473852587"/>
                    </a:ext>
                  </a:extLst>
                </a:gridCol>
                <a:gridCol w="222092">
                  <a:extLst>
                    <a:ext uri="{9D8B030D-6E8A-4147-A177-3AD203B41FA5}">
                      <a16:colId xmlns:a16="http://schemas.microsoft.com/office/drawing/2014/main" val="981253755"/>
                    </a:ext>
                  </a:extLst>
                </a:gridCol>
                <a:gridCol w="222092">
                  <a:extLst>
                    <a:ext uri="{9D8B030D-6E8A-4147-A177-3AD203B41FA5}">
                      <a16:colId xmlns:a16="http://schemas.microsoft.com/office/drawing/2014/main" val="2617814124"/>
                    </a:ext>
                  </a:extLst>
                </a:gridCol>
                <a:gridCol w="222092">
                  <a:extLst>
                    <a:ext uri="{9D8B030D-6E8A-4147-A177-3AD203B41FA5}">
                      <a16:colId xmlns:a16="http://schemas.microsoft.com/office/drawing/2014/main" val="3223140815"/>
                    </a:ext>
                  </a:extLst>
                </a:gridCol>
                <a:gridCol w="222092">
                  <a:extLst>
                    <a:ext uri="{9D8B030D-6E8A-4147-A177-3AD203B41FA5}">
                      <a16:colId xmlns:a16="http://schemas.microsoft.com/office/drawing/2014/main" val="3435947712"/>
                    </a:ext>
                  </a:extLst>
                </a:gridCol>
                <a:gridCol w="222092">
                  <a:extLst>
                    <a:ext uri="{9D8B030D-6E8A-4147-A177-3AD203B41FA5}">
                      <a16:colId xmlns:a16="http://schemas.microsoft.com/office/drawing/2014/main" val="191346957"/>
                    </a:ext>
                  </a:extLst>
                </a:gridCol>
              </a:tblGrid>
              <a:tr h="160150">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Locale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4081890298"/>
                  </a:ext>
                </a:extLst>
              </a:tr>
              <a:tr h="160150">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Long</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4010187850"/>
                  </a:ext>
                </a:extLst>
              </a:tr>
              <a:tr h="0">
                <a:tc gridSpan="2">
                  <a:txBody>
                    <a:bodyPr/>
                    <a:lstStyle/>
                    <a:p>
                      <a:pPr algn="ctr" fontAlgn="ctr"/>
                      <a:r>
                        <a:rPr lang="fr-FR" sz="900" b="1" i="0" u="none" strike="noStrike" dirty="0">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74129872"/>
                  </a:ext>
                </a:extLst>
              </a:tr>
              <a:tr h="160150">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3503638205"/>
                  </a:ext>
                </a:extLst>
              </a:tr>
              <a:tr h="160150">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784333287"/>
                  </a:ext>
                </a:extLst>
              </a:tr>
              <a:tr h="160150">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841828070"/>
                  </a:ext>
                </a:extLst>
              </a:tr>
              <a:tr h="160150">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758961588"/>
                  </a:ext>
                </a:extLst>
              </a:tr>
              <a:tr h="16015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619572212"/>
                  </a:ext>
                </a:extLst>
              </a:tr>
              <a:tr h="160150">
                <a:tc rowSpan="3">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480126989"/>
                  </a:ext>
                </a:extLst>
              </a:tr>
              <a:tr h="16015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893641314"/>
                  </a:ext>
                </a:extLst>
              </a:tr>
              <a:tr h="16015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3e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278544599"/>
                  </a:ext>
                </a:extLst>
              </a:tr>
              <a:tr h="160150">
                <a:tc rowSpan="2">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633152875"/>
                  </a:ext>
                </a:extLst>
              </a:tr>
              <a:tr h="16015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728267305"/>
                  </a:ext>
                </a:extLst>
              </a:tr>
              <a:tr h="223209">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473215569"/>
                  </a:ext>
                </a:extLst>
              </a:tr>
              <a:tr h="160150">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387584898"/>
                  </a:ext>
                </a:extLst>
              </a:tr>
            </a:tbl>
          </a:graphicData>
        </a:graphic>
      </p:graphicFrame>
    </p:spTree>
    <p:extLst>
      <p:ext uri="{BB962C8B-B14F-4D97-AF65-F5344CB8AC3E}">
        <p14:creationId xmlns:p14="http://schemas.microsoft.com/office/powerpoint/2010/main" val="384660319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VAKINANKARATRA</a:t>
              </a: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478025"/>
            </a:xfrm>
            <a:prstGeom prst="rect">
              <a:avLst/>
            </a:prstGeom>
            <a:noFill/>
            <a:ln>
              <a:noFill/>
            </a:ln>
          </p:spPr>
          <p:txBody>
            <a:bodyPr spcFirstLastPara="1" wrap="square" lIns="83536" tIns="41756" rIns="83536" bIns="41756" anchor="t" anchorCtr="0">
              <a:spAutoFit/>
            </a:bodyPr>
            <a:lstStyle/>
            <a:p>
              <a:r>
                <a:rPr lang="fr-FR" sz="1279" b="1" dirty="0">
                  <a:solidFill>
                    <a:srgbClr val="0070C0"/>
                  </a:solidFill>
                  <a:latin typeface="Calibri" panose="020F0502020204030204" pitchFamily="34" charset="0"/>
                  <a:ea typeface="Open Sans"/>
                  <a:cs typeface="Calibri" panose="020F0502020204030204" pitchFamily="34" charset="0"/>
                  <a:sym typeface="Open Sans"/>
                </a:rPr>
                <a:t>VAKINANKARATRA</a:t>
              </a:r>
            </a:p>
            <a:p>
              <a:pPr lvl="0"/>
              <a:endParaRPr lang="fr-FR" sz="1279" b="1" dirty="0">
                <a:solidFill>
                  <a:srgbClr val="0070C0"/>
                </a:solidFill>
                <a:latin typeface="Calibri" panose="020F0502020204030204" pitchFamily="34" charset="0"/>
                <a:ea typeface="Open Sans"/>
                <a:cs typeface="Calibri" panose="020F0502020204030204" pitchFamily="34" charset="0"/>
                <a:sym typeface="Open Sans"/>
              </a:endParaRP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38</a:t>
            </a:r>
          </a:p>
        </p:txBody>
      </p:sp>
      <p:graphicFrame>
        <p:nvGraphicFramePr>
          <p:cNvPr id="13" name="Table 12">
            <a:extLst>
              <a:ext uri="{FF2B5EF4-FFF2-40B4-BE49-F238E27FC236}">
                <a16:creationId xmlns:a16="http://schemas.microsoft.com/office/drawing/2014/main" id="{9A269452-8A70-971A-8671-B1BF37ECAE0B}"/>
              </a:ext>
            </a:extLst>
          </p:cNvPr>
          <p:cNvGraphicFramePr>
            <a:graphicFrameLocks noGrp="1"/>
          </p:cNvGraphicFramePr>
          <p:nvPr>
            <p:extLst>
              <p:ext uri="{D42A27DB-BD31-4B8C-83A1-F6EECF244321}">
                <p14:modId xmlns:p14="http://schemas.microsoft.com/office/powerpoint/2010/main" val="3322907162"/>
              </p:ext>
            </p:extLst>
          </p:nvPr>
        </p:nvGraphicFramePr>
        <p:xfrm>
          <a:off x="2556322" y="562227"/>
          <a:ext cx="6812810" cy="2467193"/>
        </p:xfrm>
        <a:graphic>
          <a:graphicData uri="http://schemas.openxmlformats.org/drawingml/2006/table">
            <a:tbl>
              <a:tblPr/>
              <a:tblGrid>
                <a:gridCol w="744925">
                  <a:extLst>
                    <a:ext uri="{9D8B030D-6E8A-4147-A177-3AD203B41FA5}">
                      <a16:colId xmlns:a16="http://schemas.microsoft.com/office/drawing/2014/main" val="3428845829"/>
                    </a:ext>
                  </a:extLst>
                </a:gridCol>
                <a:gridCol w="744925">
                  <a:extLst>
                    <a:ext uri="{9D8B030D-6E8A-4147-A177-3AD203B41FA5}">
                      <a16:colId xmlns:a16="http://schemas.microsoft.com/office/drawing/2014/main" val="1046728684"/>
                    </a:ext>
                  </a:extLst>
                </a:gridCol>
                <a:gridCol w="221790">
                  <a:extLst>
                    <a:ext uri="{9D8B030D-6E8A-4147-A177-3AD203B41FA5}">
                      <a16:colId xmlns:a16="http://schemas.microsoft.com/office/drawing/2014/main" val="3828065715"/>
                    </a:ext>
                  </a:extLst>
                </a:gridCol>
                <a:gridCol w="221790">
                  <a:extLst>
                    <a:ext uri="{9D8B030D-6E8A-4147-A177-3AD203B41FA5}">
                      <a16:colId xmlns:a16="http://schemas.microsoft.com/office/drawing/2014/main" val="2047700266"/>
                    </a:ext>
                  </a:extLst>
                </a:gridCol>
                <a:gridCol w="221790">
                  <a:extLst>
                    <a:ext uri="{9D8B030D-6E8A-4147-A177-3AD203B41FA5}">
                      <a16:colId xmlns:a16="http://schemas.microsoft.com/office/drawing/2014/main" val="955268359"/>
                    </a:ext>
                  </a:extLst>
                </a:gridCol>
                <a:gridCol w="221790">
                  <a:extLst>
                    <a:ext uri="{9D8B030D-6E8A-4147-A177-3AD203B41FA5}">
                      <a16:colId xmlns:a16="http://schemas.microsoft.com/office/drawing/2014/main" val="4115082201"/>
                    </a:ext>
                  </a:extLst>
                </a:gridCol>
                <a:gridCol w="221790">
                  <a:extLst>
                    <a:ext uri="{9D8B030D-6E8A-4147-A177-3AD203B41FA5}">
                      <a16:colId xmlns:a16="http://schemas.microsoft.com/office/drawing/2014/main" val="1478833403"/>
                    </a:ext>
                  </a:extLst>
                </a:gridCol>
                <a:gridCol w="221790">
                  <a:extLst>
                    <a:ext uri="{9D8B030D-6E8A-4147-A177-3AD203B41FA5}">
                      <a16:colId xmlns:a16="http://schemas.microsoft.com/office/drawing/2014/main" val="4187535937"/>
                    </a:ext>
                  </a:extLst>
                </a:gridCol>
                <a:gridCol w="221790">
                  <a:extLst>
                    <a:ext uri="{9D8B030D-6E8A-4147-A177-3AD203B41FA5}">
                      <a16:colId xmlns:a16="http://schemas.microsoft.com/office/drawing/2014/main" val="3651498949"/>
                    </a:ext>
                  </a:extLst>
                </a:gridCol>
                <a:gridCol w="221790">
                  <a:extLst>
                    <a:ext uri="{9D8B030D-6E8A-4147-A177-3AD203B41FA5}">
                      <a16:colId xmlns:a16="http://schemas.microsoft.com/office/drawing/2014/main" val="352402038"/>
                    </a:ext>
                  </a:extLst>
                </a:gridCol>
                <a:gridCol w="221790">
                  <a:extLst>
                    <a:ext uri="{9D8B030D-6E8A-4147-A177-3AD203B41FA5}">
                      <a16:colId xmlns:a16="http://schemas.microsoft.com/office/drawing/2014/main" val="552833801"/>
                    </a:ext>
                  </a:extLst>
                </a:gridCol>
                <a:gridCol w="221790">
                  <a:extLst>
                    <a:ext uri="{9D8B030D-6E8A-4147-A177-3AD203B41FA5}">
                      <a16:colId xmlns:a16="http://schemas.microsoft.com/office/drawing/2014/main" val="1058326642"/>
                    </a:ext>
                  </a:extLst>
                </a:gridCol>
                <a:gridCol w="221790">
                  <a:extLst>
                    <a:ext uri="{9D8B030D-6E8A-4147-A177-3AD203B41FA5}">
                      <a16:colId xmlns:a16="http://schemas.microsoft.com/office/drawing/2014/main" val="1236649206"/>
                    </a:ext>
                  </a:extLst>
                </a:gridCol>
                <a:gridCol w="221790">
                  <a:extLst>
                    <a:ext uri="{9D8B030D-6E8A-4147-A177-3AD203B41FA5}">
                      <a16:colId xmlns:a16="http://schemas.microsoft.com/office/drawing/2014/main" val="3429914261"/>
                    </a:ext>
                  </a:extLst>
                </a:gridCol>
                <a:gridCol w="221790">
                  <a:extLst>
                    <a:ext uri="{9D8B030D-6E8A-4147-A177-3AD203B41FA5}">
                      <a16:colId xmlns:a16="http://schemas.microsoft.com/office/drawing/2014/main" val="1234280509"/>
                    </a:ext>
                  </a:extLst>
                </a:gridCol>
                <a:gridCol w="221790">
                  <a:extLst>
                    <a:ext uri="{9D8B030D-6E8A-4147-A177-3AD203B41FA5}">
                      <a16:colId xmlns:a16="http://schemas.microsoft.com/office/drawing/2014/main" val="4228450141"/>
                    </a:ext>
                  </a:extLst>
                </a:gridCol>
                <a:gridCol w="221790">
                  <a:extLst>
                    <a:ext uri="{9D8B030D-6E8A-4147-A177-3AD203B41FA5}">
                      <a16:colId xmlns:a16="http://schemas.microsoft.com/office/drawing/2014/main" val="3205090051"/>
                    </a:ext>
                  </a:extLst>
                </a:gridCol>
                <a:gridCol w="221790">
                  <a:extLst>
                    <a:ext uri="{9D8B030D-6E8A-4147-A177-3AD203B41FA5}">
                      <a16:colId xmlns:a16="http://schemas.microsoft.com/office/drawing/2014/main" val="2845952998"/>
                    </a:ext>
                  </a:extLst>
                </a:gridCol>
                <a:gridCol w="221790">
                  <a:extLst>
                    <a:ext uri="{9D8B030D-6E8A-4147-A177-3AD203B41FA5}">
                      <a16:colId xmlns:a16="http://schemas.microsoft.com/office/drawing/2014/main" val="3393250650"/>
                    </a:ext>
                  </a:extLst>
                </a:gridCol>
                <a:gridCol w="221790">
                  <a:extLst>
                    <a:ext uri="{9D8B030D-6E8A-4147-A177-3AD203B41FA5}">
                      <a16:colId xmlns:a16="http://schemas.microsoft.com/office/drawing/2014/main" val="2470051647"/>
                    </a:ext>
                  </a:extLst>
                </a:gridCol>
                <a:gridCol w="221790">
                  <a:extLst>
                    <a:ext uri="{9D8B030D-6E8A-4147-A177-3AD203B41FA5}">
                      <a16:colId xmlns:a16="http://schemas.microsoft.com/office/drawing/2014/main" val="3208799919"/>
                    </a:ext>
                  </a:extLst>
                </a:gridCol>
                <a:gridCol w="221790">
                  <a:extLst>
                    <a:ext uri="{9D8B030D-6E8A-4147-A177-3AD203B41FA5}">
                      <a16:colId xmlns:a16="http://schemas.microsoft.com/office/drawing/2014/main" val="3297429248"/>
                    </a:ext>
                  </a:extLst>
                </a:gridCol>
                <a:gridCol w="221790">
                  <a:extLst>
                    <a:ext uri="{9D8B030D-6E8A-4147-A177-3AD203B41FA5}">
                      <a16:colId xmlns:a16="http://schemas.microsoft.com/office/drawing/2014/main" val="3956858150"/>
                    </a:ext>
                  </a:extLst>
                </a:gridCol>
                <a:gridCol w="221790">
                  <a:extLst>
                    <a:ext uri="{9D8B030D-6E8A-4147-A177-3AD203B41FA5}">
                      <a16:colId xmlns:a16="http://schemas.microsoft.com/office/drawing/2014/main" val="1533271096"/>
                    </a:ext>
                  </a:extLst>
                </a:gridCol>
                <a:gridCol w="221790">
                  <a:extLst>
                    <a:ext uri="{9D8B030D-6E8A-4147-A177-3AD203B41FA5}">
                      <a16:colId xmlns:a16="http://schemas.microsoft.com/office/drawing/2014/main" val="1285524319"/>
                    </a:ext>
                  </a:extLst>
                </a:gridCol>
                <a:gridCol w="221790">
                  <a:extLst>
                    <a:ext uri="{9D8B030D-6E8A-4147-A177-3AD203B41FA5}">
                      <a16:colId xmlns:a16="http://schemas.microsoft.com/office/drawing/2014/main" val="1224462025"/>
                    </a:ext>
                  </a:extLst>
                </a:gridCol>
              </a:tblGrid>
              <a:tr h="188090">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31897854"/>
                  </a:ext>
                </a:extLst>
              </a:tr>
              <a:tr h="188090">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267013548"/>
                  </a:ext>
                </a:extLst>
              </a:tr>
              <a:tr h="167487">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4018180620"/>
                  </a:ext>
                </a:extLst>
              </a:tr>
              <a:tr h="188090">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2111116690"/>
                  </a:ext>
                </a:extLst>
              </a:tr>
              <a:tr h="188090">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dirty="0">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257123468"/>
                  </a:ext>
                </a:extLst>
              </a:tr>
              <a:tr h="188090">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41580250"/>
                  </a:ext>
                </a:extLst>
              </a:tr>
              <a:tr h="188090">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557272469"/>
                  </a:ext>
                </a:extLst>
              </a:tr>
              <a:tr h="18809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750146478"/>
                  </a:ext>
                </a:extLst>
              </a:tr>
              <a:tr h="188090">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909257948"/>
                  </a:ext>
                </a:extLst>
              </a:tr>
              <a:tr h="188090">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900407419"/>
                  </a:ext>
                </a:extLst>
              </a:tr>
              <a:tr h="188090">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667502900"/>
                  </a:ext>
                </a:extLst>
              </a:tr>
              <a:tr h="230716">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48718642"/>
                  </a:ext>
                </a:extLst>
              </a:tr>
              <a:tr h="188090">
                <a:tc gridSpan="2">
                  <a:txBody>
                    <a:bodyPr/>
                    <a:lstStyle/>
                    <a:p>
                      <a:pPr algn="ctr" fontAlgn="ctr"/>
                      <a:r>
                        <a:rPr lang="fr-FR" sz="900" b="1" i="0" u="none" strike="noStrike" dirty="0" err="1">
                          <a:solidFill>
                            <a:srgbClr val="FFFFFF"/>
                          </a:solidFill>
                          <a:effectLst/>
                          <a:latin typeface="Calibri" panose="020F0502020204030204" pitchFamily="34" charset="0"/>
                        </a:rPr>
                        <a:t>Recolte</a:t>
                      </a:r>
                      <a:endParaRPr lang="fr-FR" sz="900" b="1" i="0" u="none" strike="noStrike" dirty="0">
                        <a:solidFill>
                          <a:srgbClr val="FFFFFF"/>
                        </a:solidFill>
                        <a:effectLst/>
                        <a:latin typeface="Calibri" panose="020F0502020204030204" pitchFamily="34" charset="0"/>
                      </a:endParaRP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031163546"/>
                  </a:ext>
                </a:extLst>
              </a:tr>
            </a:tbl>
          </a:graphicData>
        </a:graphic>
      </p:graphicFrame>
      <p:graphicFrame>
        <p:nvGraphicFramePr>
          <p:cNvPr id="16" name="Table 15">
            <a:extLst>
              <a:ext uri="{FF2B5EF4-FFF2-40B4-BE49-F238E27FC236}">
                <a16:creationId xmlns:a16="http://schemas.microsoft.com/office/drawing/2014/main" id="{B5A4349C-6370-0409-162B-2CA5B520677C}"/>
              </a:ext>
            </a:extLst>
          </p:cNvPr>
          <p:cNvGraphicFramePr>
            <a:graphicFrameLocks noGrp="1"/>
          </p:cNvGraphicFramePr>
          <p:nvPr>
            <p:extLst>
              <p:ext uri="{D42A27DB-BD31-4B8C-83A1-F6EECF244321}">
                <p14:modId xmlns:p14="http://schemas.microsoft.com/office/powerpoint/2010/main" val="1170423222"/>
              </p:ext>
            </p:extLst>
          </p:nvPr>
        </p:nvGraphicFramePr>
        <p:xfrm>
          <a:off x="2556318" y="3552060"/>
          <a:ext cx="6812816" cy="2466640"/>
        </p:xfrm>
        <a:graphic>
          <a:graphicData uri="http://schemas.openxmlformats.org/drawingml/2006/table">
            <a:tbl>
              <a:tblPr/>
              <a:tblGrid>
                <a:gridCol w="744928">
                  <a:extLst>
                    <a:ext uri="{9D8B030D-6E8A-4147-A177-3AD203B41FA5}">
                      <a16:colId xmlns:a16="http://schemas.microsoft.com/office/drawing/2014/main" val="754466574"/>
                    </a:ext>
                  </a:extLst>
                </a:gridCol>
                <a:gridCol w="744928">
                  <a:extLst>
                    <a:ext uri="{9D8B030D-6E8A-4147-A177-3AD203B41FA5}">
                      <a16:colId xmlns:a16="http://schemas.microsoft.com/office/drawing/2014/main" val="199983891"/>
                    </a:ext>
                  </a:extLst>
                </a:gridCol>
                <a:gridCol w="221790">
                  <a:extLst>
                    <a:ext uri="{9D8B030D-6E8A-4147-A177-3AD203B41FA5}">
                      <a16:colId xmlns:a16="http://schemas.microsoft.com/office/drawing/2014/main" val="2128948667"/>
                    </a:ext>
                  </a:extLst>
                </a:gridCol>
                <a:gridCol w="221790">
                  <a:extLst>
                    <a:ext uri="{9D8B030D-6E8A-4147-A177-3AD203B41FA5}">
                      <a16:colId xmlns:a16="http://schemas.microsoft.com/office/drawing/2014/main" val="1792335692"/>
                    </a:ext>
                  </a:extLst>
                </a:gridCol>
                <a:gridCol w="221790">
                  <a:extLst>
                    <a:ext uri="{9D8B030D-6E8A-4147-A177-3AD203B41FA5}">
                      <a16:colId xmlns:a16="http://schemas.microsoft.com/office/drawing/2014/main" val="4193088748"/>
                    </a:ext>
                  </a:extLst>
                </a:gridCol>
                <a:gridCol w="221790">
                  <a:extLst>
                    <a:ext uri="{9D8B030D-6E8A-4147-A177-3AD203B41FA5}">
                      <a16:colId xmlns:a16="http://schemas.microsoft.com/office/drawing/2014/main" val="2914743957"/>
                    </a:ext>
                  </a:extLst>
                </a:gridCol>
                <a:gridCol w="221790">
                  <a:extLst>
                    <a:ext uri="{9D8B030D-6E8A-4147-A177-3AD203B41FA5}">
                      <a16:colId xmlns:a16="http://schemas.microsoft.com/office/drawing/2014/main" val="3978732369"/>
                    </a:ext>
                  </a:extLst>
                </a:gridCol>
                <a:gridCol w="221790">
                  <a:extLst>
                    <a:ext uri="{9D8B030D-6E8A-4147-A177-3AD203B41FA5}">
                      <a16:colId xmlns:a16="http://schemas.microsoft.com/office/drawing/2014/main" val="221555477"/>
                    </a:ext>
                  </a:extLst>
                </a:gridCol>
                <a:gridCol w="221790">
                  <a:extLst>
                    <a:ext uri="{9D8B030D-6E8A-4147-A177-3AD203B41FA5}">
                      <a16:colId xmlns:a16="http://schemas.microsoft.com/office/drawing/2014/main" val="1386714027"/>
                    </a:ext>
                  </a:extLst>
                </a:gridCol>
                <a:gridCol w="221790">
                  <a:extLst>
                    <a:ext uri="{9D8B030D-6E8A-4147-A177-3AD203B41FA5}">
                      <a16:colId xmlns:a16="http://schemas.microsoft.com/office/drawing/2014/main" val="1764830207"/>
                    </a:ext>
                  </a:extLst>
                </a:gridCol>
                <a:gridCol w="221790">
                  <a:extLst>
                    <a:ext uri="{9D8B030D-6E8A-4147-A177-3AD203B41FA5}">
                      <a16:colId xmlns:a16="http://schemas.microsoft.com/office/drawing/2014/main" val="1087909421"/>
                    </a:ext>
                  </a:extLst>
                </a:gridCol>
                <a:gridCol w="221790">
                  <a:extLst>
                    <a:ext uri="{9D8B030D-6E8A-4147-A177-3AD203B41FA5}">
                      <a16:colId xmlns:a16="http://schemas.microsoft.com/office/drawing/2014/main" val="232952811"/>
                    </a:ext>
                  </a:extLst>
                </a:gridCol>
                <a:gridCol w="221790">
                  <a:extLst>
                    <a:ext uri="{9D8B030D-6E8A-4147-A177-3AD203B41FA5}">
                      <a16:colId xmlns:a16="http://schemas.microsoft.com/office/drawing/2014/main" val="1052914383"/>
                    </a:ext>
                  </a:extLst>
                </a:gridCol>
                <a:gridCol w="221790">
                  <a:extLst>
                    <a:ext uri="{9D8B030D-6E8A-4147-A177-3AD203B41FA5}">
                      <a16:colId xmlns:a16="http://schemas.microsoft.com/office/drawing/2014/main" val="2178897627"/>
                    </a:ext>
                  </a:extLst>
                </a:gridCol>
                <a:gridCol w="221790">
                  <a:extLst>
                    <a:ext uri="{9D8B030D-6E8A-4147-A177-3AD203B41FA5}">
                      <a16:colId xmlns:a16="http://schemas.microsoft.com/office/drawing/2014/main" val="2177924272"/>
                    </a:ext>
                  </a:extLst>
                </a:gridCol>
                <a:gridCol w="221790">
                  <a:extLst>
                    <a:ext uri="{9D8B030D-6E8A-4147-A177-3AD203B41FA5}">
                      <a16:colId xmlns:a16="http://schemas.microsoft.com/office/drawing/2014/main" val="902331496"/>
                    </a:ext>
                  </a:extLst>
                </a:gridCol>
                <a:gridCol w="221790">
                  <a:extLst>
                    <a:ext uri="{9D8B030D-6E8A-4147-A177-3AD203B41FA5}">
                      <a16:colId xmlns:a16="http://schemas.microsoft.com/office/drawing/2014/main" val="4097577897"/>
                    </a:ext>
                  </a:extLst>
                </a:gridCol>
                <a:gridCol w="221790">
                  <a:extLst>
                    <a:ext uri="{9D8B030D-6E8A-4147-A177-3AD203B41FA5}">
                      <a16:colId xmlns:a16="http://schemas.microsoft.com/office/drawing/2014/main" val="967744287"/>
                    </a:ext>
                  </a:extLst>
                </a:gridCol>
                <a:gridCol w="221790">
                  <a:extLst>
                    <a:ext uri="{9D8B030D-6E8A-4147-A177-3AD203B41FA5}">
                      <a16:colId xmlns:a16="http://schemas.microsoft.com/office/drawing/2014/main" val="1428552413"/>
                    </a:ext>
                  </a:extLst>
                </a:gridCol>
                <a:gridCol w="221790">
                  <a:extLst>
                    <a:ext uri="{9D8B030D-6E8A-4147-A177-3AD203B41FA5}">
                      <a16:colId xmlns:a16="http://schemas.microsoft.com/office/drawing/2014/main" val="481434620"/>
                    </a:ext>
                  </a:extLst>
                </a:gridCol>
                <a:gridCol w="221790">
                  <a:extLst>
                    <a:ext uri="{9D8B030D-6E8A-4147-A177-3AD203B41FA5}">
                      <a16:colId xmlns:a16="http://schemas.microsoft.com/office/drawing/2014/main" val="2971369596"/>
                    </a:ext>
                  </a:extLst>
                </a:gridCol>
                <a:gridCol w="221790">
                  <a:extLst>
                    <a:ext uri="{9D8B030D-6E8A-4147-A177-3AD203B41FA5}">
                      <a16:colId xmlns:a16="http://schemas.microsoft.com/office/drawing/2014/main" val="166699287"/>
                    </a:ext>
                  </a:extLst>
                </a:gridCol>
                <a:gridCol w="221790">
                  <a:extLst>
                    <a:ext uri="{9D8B030D-6E8A-4147-A177-3AD203B41FA5}">
                      <a16:colId xmlns:a16="http://schemas.microsoft.com/office/drawing/2014/main" val="1322156139"/>
                    </a:ext>
                  </a:extLst>
                </a:gridCol>
                <a:gridCol w="221790">
                  <a:extLst>
                    <a:ext uri="{9D8B030D-6E8A-4147-A177-3AD203B41FA5}">
                      <a16:colId xmlns:a16="http://schemas.microsoft.com/office/drawing/2014/main" val="805166001"/>
                    </a:ext>
                  </a:extLst>
                </a:gridCol>
                <a:gridCol w="221790">
                  <a:extLst>
                    <a:ext uri="{9D8B030D-6E8A-4147-A177-3AD203B41FA5}">
                      <a16:colId xmlns:a16="http://schemas.microsoft.com/office/drawing/2014/main" val="2893895037"/>
                    </a:ext>
                  </a:extLst>
                </a:gridCol>
                <a:gridCol w="221790">
                  <a:extLst>
                    <a:ext uri="{9D8B030D-6E8A-4147-A177-3AD203B41FA5}">
                      <a16:colId xmlns:a16="http://schemas.microsoft.com/office/drawing/2014/main" val="2924134736"/>
                    </a:ext>
                  </a:extLst>
                </a:gridCol>
              </a:tblGrid>
              <a:tr h="188368">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956937376"/>
                  </a:ext>
                </a:extLst>
              </a:tr>
              <a:tr h="188368">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847044824"/>
                  </a:ext>
                </a:extLst>
              </a:tr>
              <a:tr h="165968">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4071465125"/>
                  </a:ext>
                </a:extLst>
              </a:tr>
              <a:tr h="188368">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1146921845"/>
                  </a:ext>
                </a:extLst>
              </a:tr>
              <a:tr h="188368">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167652564"/>
                  </a:ext>
                </a:extLst>
              </a:tr>
              <a:tr h="188368">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537963625"/>
                  </a:ext>
                </a:extLst>
              </a:tr>
              <a:tr h="188368">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256487756"/>
                  </a:ext>
                </a:extLst>
              </a:tr>
              <a:tr h="188368">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106020445"/>
                  </a:ext>
                </a:extLst>
              </a:tr>
              <a:tr h="188368">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682998447"/>
                  </a:ext>
                </a:extLst>
              </a:tr>
              <a:tr h="188368">
                <a:tc vMerge="1">
                  <a:txBody>
                    <a:bodyPr/>
                    <a:lstStyle/>
                    <a:p>
                      <a:endParaRPr lang="fr-FR"/>
                    </a:p>
                  </a:txBody>
                  <a:tcPr/>
                </a:tc>
                <a:tc>
                  <a:txBody>
                    <a:bodyPr/>
                    <a:lstStyle/>
                    <a:p>
                      <a:pPr algn="ctr" fontAlgn="ctr"/>
                      <a:r>
                        <a:rPr lang="fr-FR" sz="900" b="1" i="0" u="none" strike="noStrike" dirty="0">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624465882"/>
                  </a:ext>
                </a:extLst>
              </a:tr>
              <a:tr h="188368">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843990510"/>
                  </a:ext>
                </a:extLst>
              </a:tr>
              <a:tr h="228624">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184745026"/>
                  </a:ext>
                </a:extLst>
              </a:tr>
              <a:tr h="188368">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287640710"/>
                  </a:ext>
                </a:extLst>
              </a:tr>
            </a:tbl>
          </a:graphicData>
        </a:graphic>
      </p:graphicFrame>
    </p:spTree>
    <p:extLst>
      <p:ext uri="{BB962C8B-B14F-4D97-AF65-F5344CB8AC3E}">
        <p14:creationId xmlns:p14="http://schemas.microsoft.com/office/powerpoint/2010/main" val="103386761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VAKINANKARATRA</a:t>
              </a: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r>
                <a:rPr lang="fr-FR" sz="1279" b="1" dirty="0">
                  <a:solidFill>
                    <a:srgbClr val="0070C0"/>
                  </a:solidFill>
                  <a:latin typeface="Calibri" panose="020F0502020204030204" pitchFamily="34" charset="0"/>
                  <a:ea typeface="Open Sans"/>
                  <a:cs typeface="Calibri" panose="020F0502020204030204" pitchFamily="34" charset="0"/>
                  <a:sym typeface="Open Sans"/>
                </a:rPr>
                <a:t>VATOVAVY</a:t>
              </a: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6" y="1585695"/>
              <a:ext cx="1433133"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39</a:t>
            </a:r>
          </a:p>
        </p:txBody>
      </p:sp>
      <p:graphicFrame>
        <p:nvGraphicFramePr>
          <p:cNvPr id="12" name="Table 11">
            <a:extLst>
              <a:ext uri="{FF2B5EF4-FFF2-40B4-BE49-F238E27FC236}">
                <a16:creationId xmlns:a16="http://schemas.microsoft.com/office/drawing/2014/main" id="{4BC8E88C-62A1-566E-BDE4-E11D6555DB97}"/>
              </a:ext>
            </a:extLst>
          </p:cNvPr>
          <p:cNvGraphicFramePr>
            <a:graphicFrameLocks noGrp="1"/>
          </p:cNvGraphicFramePr>
          <p:nvPr>
            <p:extLst>
              <p:ext uri="{D42A27DB-BD31-4B8C-83A1-F6EECF244321}">
                <p14:modId xmlns:p14="http://schemas.microsoft.com/office/powerpoint/2010/main" val="3050095721"/>
              </p:ext>
            </p:extLst>
          </p:nvPr>
        </p:nvGraphicFramePr>
        <p:xfrm>
          <a:off x="2556317" y="562226"/>
          <a:ext cx="6812812" cy="2466635"/>
        </p:xfrm>
        <a:graphic>
          <a:graphicData uri="http://schemas.openxmlformats.org/drawingml/2006/table">
            <a:tbl>
              <a:tblPr/>
              <a:tblGrid>
                <a:gridCol w="744926">
                  <a:extLst>
                    <a:ext uri="{9D8B030D-6E8A-4147-A177-3AD203B41FA5}">
                      <a16:colId xmlns:a16="http://schemas.microsoft.com/office/drawing/2014/main" val="3890740593"/>
                    </a:ext>
                  </a:extLst>
                </a:gridCol>
                <a:gridCol w="744926">
                  <a:extLst>
                    <a:ext uri="{9D8B030D-6E8A-4147-A177-3AD203B41FA5}">
                      <a16:colId xmlns:a16="http://schemas.microsoft.com/office/drawing/2014/main" val="987534385"/>
                    </a:ext>
                  </a:extLst>
                </a:gridCol>
                <a:gridCol w="221790">
                  <a:extLst>
                    <a:ext uri="{9D8B030D-6E8A-4147-A177-3AD203B41FA5}">
                      <a16:colId xmlns:a16="http://schemas.microsoft.com/office/drawing/2014/main" val="4088241892"/>
                    </a:ext>
                  </a:extLst>
                </a:gridCol>
                <a:gridCol w="221790">
                  <a:extLst>
                    <a:ext uri="{9D8B030D-6E8A-4147-A177-3AD203B41FA5}">
                      <a16:colId xmlns:a16="http://schemas.microsoft.com/office/drawing/2014/main" val="3700674566"/>
                    </a:ext>
                  </a:extLst>
                </a:gridCol>
                <a:gridCol w="221790">
                  <a:extLst>
                    <a:ext uri="{9D8B030D-6E8A-4147-A177-3AD203B41FA5}">
                      <a16:colId xmlns:a16="http://schemas.microsoft.com/office/drawing/2014/main" val="1377410372"/>
                    </a:ext>
                  </a:extLst>
                </a:gridCol>
                <a:gridCol w="221790">
                  <a:extLst>
                    <a:ext uri="{9D8B030D-6E8A-4147-A177-3AD203B41FA5}">
                      <a16:colId xmlns:a16="http://schemas.microsoft.com/office/drawing/2014/main" val="3265320495"/>
                    </a:ext>
                  </a:extLst>
                </a:gridCol>
                <a:gridCol w="221790">
                  <a:extLst>
                    <a:ext uri="{9D8B030D-6E8A-4147-A177-3AD203B41FA5}">
                      <a16:colId xmlns:a16="http://schemas.microsoft.com/office/drawing/2014/main" val="3904044026"/>
                    </a:ext>
                  </a:extLst>
                </a:gridCol>
                <a:gridCol w="221790">
                  <a:extLst>
                    <a:ext uri="{9D8B030D-6E8A-4147-A177-3AD203B41FA5}">
                      <a16:colId xmlns:a16="http://schemas.microsoft.com/office/drawing/2014/main" val="503705479"/>
                    </a:ext>
                  </a:extLst>
                </a:gridCol>
                <a:gridCol w="221790">
                  <a:extLst>
                    <a:ext uri="{9D8B030D-6E8A-4147-A177-3AD203B41FA5}">
                      <a16:colId xmlns:a16="http://schemas.microsoft.com/office/drawing/2014/main" val="4063606552"/>
                    </a:ext>
                  </a:extLst>
                </a:gridCol>
                <a:gridCol w="221790">
                  <a:extLst>
                    <a:ext uri="{9D8B030D-6E8A-4147-A177-3AD203B41FA5}">
                      <a16:colId xmlns:a16="http://schemas.microsoft.com/office/drawing/2014/main" val="3743344235"/>
                    </a:ext>
                  </a:extLst>
                </a:gridCol>
                <a:gridCol w="221790">
                  <a:extLst>
                    <a:ext uri="{9D8B030D-6E8A-4147-A177-3AD203B41FA5}">
                      <a16:colId xmlns:a16="http://schemas.microsoft.com/office/drawing/2014/main" val="3594454215"/>
                    </a:ext>
                  </a:extLst>
                </a:gridCol>
                <a:gridCol w="221790">
                  <a:extLst>
                    <a:ext uri="{9D8B030D-6E8A-4147-A177-3AD203B41FA5}">
                      <a16:colId xmlns:a16="http://schemas.microsoft.com/office/drawing/2014/main" val="341990449"/>
                    </a:ext>
                  </a:extLst>
                </a:gridCol>
                <a:gridCol w="221790">
                  <a:extLst>
                    <a:ext uri="{9D8B030D-6E8A-4147-A177-3AD203B41FA5}">
                      <a16:colId xmlns:a16="http://schemas.microsoft.com/office/drawing/2014/main" val="80410777"/>
                    </a:ext>
                  </a:extLst>
                </a:gridCol>
                <a:gridCol w="221790">
                  <a:extLst>
                    <a:ext uri="{9D8B030D-6E8A-4147-A177-3AD203B41FA5}">
                      <a16:colId xmlns:a16="http://schemas.microsoft.com/office/drawing/2014/main" val="3186839962"/>
                    </a:ext>
                  </a:extLst>
                </a:gridCol>
                <a:gridCol w="221790">
                  <a:extLst>
                    <a:ext uri="{9D8B030D-6E8A-4147-A177-3AD203B41FA5}">
                      <a16:colId xmlns:a16="http://schemas.microsoft.com/office/drawing/2014/main" val="182019699"/>
                    </a:ext>
                  </a:extLst>
                </a:gridCol>
                <a:gridCol w="221790">
                  <a:extLst>
                    <a:ext uri="{9D8B030D-6E8A-4147-A177-3AD203B41FA5}">
                      <a16:colId xmlns:a16="http://schemas.microsoft.com/office/drawing/2014/main" val="2282493961"/>
                    </a:ext>
                  </a:extLst>
                </a:gridCol>
                <a:gridCol w="221790">
                  <a:extLst>
                    <a:ext uri="{9D8B030D-6E8A-4147-A177-3AD203B41FA5}">
                      <a16:colId xmlns:a16="http://schemas.microsoft.com/office/drawing/2014/main" val="2311932391"/>
                    </a:ext>
                  </a:extLst>
                </a:gridCol>
                <a:gridCol w="221790">
                  <a:extLst>
                    <a:ext uri="{9D8B030D-6E8A-4147-A177-3AD203B41FA5}">
                      <a16:colId xmlns:a16="http://schemas.microsoft.com/office/drawing/2014/main" val="3776248662"/>
                    </a:ext>
                  </a:extLst>
                </a:gridCol>
                <a:gridCol w="221790">
                  <a:extLst>
                    <a:ext uri="{9D8B030D-6E8A-4147-A177-3AD203B41FA5}">
                      <a16:colId xmlns:a16="http://schemas.microsoft.com/office/drawing/2014/main" val="774455906"/>
                    </a:ext>
                  </a:extLst>
                </a:gridCol>
                <a:gridCol w="221790">
                  <a:extLst>
                    <a:ext uri="{9D8B030D-6E8A-4147-A177-3AD203B41FA5}">
                      <a16:colId xmlns:a16="http://schemas.microsoft.com/office/drawing/2014/main" val="127677282"/>
                    </a:ext>
                  </a:extLst>
                </a:gridCol>
                <a:gridCol w="221790">
                  <a:extLst>
                    <a:ext uri="{9D8B030D-6E8A-4147-A177-3AD203B41FA5}">
                      <a16:colId xmlns:a16="http://schemas.microsoft.com/office/drawing/2014/main" val="4272540452"/>
                    </a:ext>
                  </a:extLst>
                </a:gridCol>
                <a:gridCol w="221790">
                  <a:extLst>
                    <a:ext uri="{9D8B030D-6E8A-4147-A177-3AD203B41FA5}">
                      <a16:colId xmlns:a16="http://schemas.microsoft.com/office/drawing/2014/main" val="3461446751"/>
                    </a:ext>
                  </a:extLst>
                </a:gridCol>
                <a:gridCol w="221790">
                  <a:extLst>
                    <a:ext uri="{9D8B030D-6E8A-4147-A177-3AD203B41FA5}">
                      <a16:colId xmlns:a16="http://schemas.microsoft.com/office/drawing/2014/main" val="1881498407"/>
                    </a:ext>
                  </a:extLst>
                </a:gridCol>
                <a:gridCol w="221790">
                  <a:extLst>
                    <a:ext uri="{9D8B030D-6E8A-4147-A177-3AD203B41FA5}">
                      <a16:colId xmlns:a16="http://schemas.microsoft.com/office/drawing/2014/main" val="2872959834"/>
                    </a:ext>
                  </a:extLst>
                </a:gridCol>
                <a:gridCol w="221790">
                  <a:extLst>
                    <a:ext uri="{9D8B030D-6E8A-4147-A177-3AD203B41FA5}">
                      <a16:colId xmlns:a16="http://schemas.microsoft.com/office/drawing/2014/main" val="1810948851"/>
                    </a:ext>
                  </a:extLst>
                </a:gridCol>
                <a:gridCol w="221790">
                  <a:extLst>
                    <a:ext uri="{9D8B030D-6E8A-4147-A177-3AD203B41FA5}">
                      <a16:colId xmlns:a16="http://schemas.microsoft.com/office/drawing/2014/main" val="3219402640"/>
                    </a:ext>
                  </a:extLst>
                </a:gridCol>
              </a:tblGrid>
              <a:tr h="159845">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Locale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396741015"/>
                  </a:ext>
                </a:extLst>
              </a:tr>
              <a:tr h="159845">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Long</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79940290"/>
                  </a:ext>
                </a:extLst>
              </a:tr>
              <a:tr h="163469">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40792247"/>
                  </a:ext>
                </a:extLst>
              </a:tr>
              <a:tr h="159845">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2350753599"/>
                  </a:ext>
                </a:extLst>
              </a:tr>
              <a:tr h="159845">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774694594"/>
                  </a:ext>
                </a:extLst>
              </a:tr>
              <a:tr h="159845">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748143723"/>
                  </a:ext>
                </a:extLst>
              </a:tr>
              <a:tr h="159845">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755484245"/>
                  </a:ext>
                </a:extLst>
              </a:tr>
              <a:tr h="159845">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928322017"/>
                  </a:ext>
                </a:extLst>
              </a:tr>
              <a:tr h="159845">
                <a:tc rowSpan="3">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512761380"/>
                  </a:ext>
                </a:extLst>
              </a:tr>
              <a:tr h="159845">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451180723"/>
                  </a:ext>
                </a:extLst>
              </a:tr>
              <a:tr h="159845">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3e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38469695"/>
                  </a:ext>
                </a:extLst>
              </a:tr>
              <a:tr h="159845">
                <a:tc rowSpan="2">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183506731"/>
                  </a:ext>
                </a:extLst>
              </a:tr>
              <a:tr h="159845">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495679978"/>
                  </a:ext>
                </a:extLst>
              </a:tr>
              <a:tr h="225181">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309694648"/>
                  </a:ext>
                </a:extLst>
              </a:tr>
              <a:tr h="159845">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697681203"/>
                  </a:ext>
                </a:extLst>
              </a:tr>
            </a:tbl>
          </a:graphicData>
        </a:graphic>
      </p:graphicFrame>
      <p:graphicFrame>
        <p:nvGraphicFramePr>
          <p:cNvPr id="15" name="Table 14">
            <a:extLst>
              <a:ext uri="{FF2B5EF4-FFF2-40B4-BE49-F238E27FC236}">
                <a16:creationId xmlns:a16="http://schemas.microsoft.com/office/drawing/2014/main" id="{3676974B-5BF1-E8AD-3460-3DA6E2470160}"/>
              </a:ext>
            </a:extLst>
          </p:cNvPr>
          <p:cNvGraphicFramePr>
            <a:graphicFrameLocks noGrp="1"/>
          </p:cNvGraphicFramePr>
          <p:nvPr>
            <p:extLst>
              <p:ext uri="{D42A27DB-BD31-4B8C-83A1-F6EECF244321}">
                <p14:modId xmlns:p14="http://schemas.microsoft.com/office/powerpoint/2010/main" val="492335911"/>
              </p:ext>
            </p:extLst>
          </p:nvPr>
        </p:nvGraphicFramePr>
        <p:xfrm>
          <a:off x="2556317" y="3552070"/>
          <a:ext cx="6812812" cy="2466629"/>
        </p:xfrm>
        <a:graphic>
          <a:graphicData uri="http://schemas.openxmlformats.org/drawingml/2006/table">
            <a:tbl>
              <a:tblPr/>
              <a:tblGrid>
                <a:gridCol w="744926">
                  <a:extLst>
                    <a:ext uri="{9D8B030D-6E8A-4147-A177-3AD203B41FA5}">
                      <a16:colId xmlns:a16="http://schemas.microsoft.com/office/drawing/2014/main" val="233549469"/>
                    </a:ext>
                  </a:extLst>
                </a:gridCol>
                <a:gridCol w="744926">
                  <a:extLst>
                    <a:ext uri="{9D8B030D-6E8A-4147-A177-3AD203B41FA5}">
                      <a16:colId xmlns:a16="http://schemas.microsoft.com/office/drawing/2014/main" val="1888213042"/>
                    </a:ext>
                  </a:extLst>
                </a:gridCol>
                <a:gridCol w="221790">
                  <a:extLst>
                    <a:ext uri="{9D8B030D-6E8A-4147-A177-3AD203B41FA5}">
                      <a16:colId xmlns:a16="http://schemas.microsoft.com/office/drawing/2014/main" val="4145187880"/>
                    </a:ext>
                  </a:extLst>
                </a:gridCol>
                <a:gridCol w="221790">
                  <a:extLst>
                    <a:ext uri="{9D8B030D-6E8A-4147-A177-3AD203B41FA5}">
                      <a16:colId xmlns:a16="http://schemas.microsoft.com/office/drawing/2014/main" val="2225816718"/>
                    </a:ext>
                  </a:extLst>
                </a:gridCol>
                <a:gridCol w="221790">
                  <a:extLst>
                    <a:ext uri="{9D8B030D-6E8A-4147-A177-3AD203B41FA5}">
                      <a16:colId xmlns:a16="http://schemas.microsoft.com/office/drawing/2014/main" val="2013377561"/>
                    </a:ext>
                  </a:extLst>
                </a:gridCol>
                <a:gridCol w="221790">
                  <a:extLst>
                    <a:ext uri="{9D8B030D-6E8A-4147-A177-3AD203B41FA5}">
                      <a16:colId xmlns:a16="http://schemas.microsoft.com/office/drawing/2014/main" val="3342912249"/>
                    </a:ext>
                  </a:extLst>
                </a:gridCol>
                <a:gridCol w="221790">
                  <a:extLst>
                    <a:ext uri="{9D8B030D-6E8A-4147-A177-3AD203B41FA5}">
                      <a16:colId xmlns:a16="http://schemas.microsoft.com/office/drawing/2014/main" val="2688414816"/>
                    </a:ext>
                  </a:extLst>
                </a:gridCol>
                <a:gridCol w="221790">
                  <a:extLst>
                    <a:ext uri="{9D8B030D-6E8A-4147-A177-3AD203B41FA5}">
                      <a16:colId xmlns:a16="http://schemas.microsoft.com/office/drawing/2014/main" val="611153701"/>
                    </a:ext>
                  </a:extLst>
                </a:gridCol>
                <a:gridCol w="221790">
                  <a:extLst>
                    <a:ext uri="{9D8B030D-6E8A-4147-A177-3AD203B41FA5}">
                      <a16:colId xmlns:a16="http://schemas.microsoft.com/office/drawing/2014/main" val="3677939861"/>
                    </a:ext>
                  </a:extLst>
                </a:gridCol>
                <a:gridCol w="221790">
                  <a:extLst>
                    <a:ext uri="{9D8B030D-6E8A-4147-A177-3AD203B41FA5}">
                      <a16:colId xmlns:a16="http://schemas.microsoft.com/office/drawing/2014/main" val="4119155111"/>
                    </a:ext>
                  </a:extLst>
                </a:gridCol>
                <a:gridCol w="221790">
                  <a:extLst>
                    <a:ext uri="{9D8B030D-6E8A-4147-A177-3AD203B41FA5}">
                      <a16:colId xmlns:a16="http://schemas.microsoft.com/office/drawing/2014/main" val="3885057879"/>
                    </a:ext>
                  </a:extLst>
                </a:gridCol>
                <a:gridCol w="221790">
                  <a:extLst>
                    <a:ext uri="{9D8B030D-6E8A-4147-A177-3AD203B41FA5}">
                      <a16:colId xmlns:a16="http://schemas.microsoft.com/office/drawing/2014/main" val="2033714863"/>
                    </a:ext>
                  </a:extLst>
                </a:gridCol>
                <a:gridCol w="221790">
                  <a:extLst>
                    <a:ext uri="{9D8B030D-6E8A-4147-A177-3AD203B41FA5}">
                      <a16:colId xmlns:a16="http://schemas.microsoft.com/office/drawing/2014/main" val="1421827987"/>
                    </a:ext>
                  </a:extLst>
                </a:gridCol>
                <a:gridCol w="221790">
                  <a:extLst>
                    <a:ext uri="{9D8B030D-6E8A-4147-A177-3AD203B41FA5}">
                      <a16:colId xmlns:a16="http://schemas.microsoft.com/office/drawing/2014/main" val="2669823685"/>
                    </a:ext>
                  </a:extLst>
                </a:gridCol>
                <a:gridCol w="221790">
                  <a:extLst>
                    <a:ext uri="{9D8B030D-6E8A-4147-A177-3AD203B41FA5}">
                      <a16:colId xmlns:a16="http://schemas.microsoft.com/office/drawing/2014/main" val="1649168733"/>
                    </a:ext>
                  </a:extLst>
                </a:gridCol>
                <a:gridCol w="221790">
                  <a:extLst>
                    <a:ext uri="{9D8B030D-6E8A-4147-A177-3AD203B41FA5}">
                      <a16:colId xmlns:a16="http://schemas.microsoft.com/office/drawing/2014/main" val="1588527749"/>
                    </a:ext>
                  </a:extLst>
                </a:gridCol>
                <a:gridCol w="221790">
                  <a:extLst>
                    <a:ext uri="{9D8B030D-6E8A-4147-A177-3AD203B41FA5}">
                      <a16:colId xmlns:a16="http://schemas.microsoft.com/office/drawing/2014/main" val="293216285"/>
                    </a:ext>
                  </a:extLst>
                </a:gridCol>
                <a:gridCol w="221790">
                  <a:extLst>
                    <a:ext uri="{9D8B030D-6E8A-4147-A177-3AD203B41FA5}">
                      <a16:colId xmlns:a16="http://schemas.microsoft.com/office/drawing/2014/main" val="2329554114"/>
                    </a:ext>
                  </a:extLst>
                </a:gridCol>
                <a:gridCol w="221790">
                  <a:extLst>
                    <a:ext uri="{9D8B030D-6E8A-4147-A177-3AD203B41FA5}">
                      <a16:colId xmlns:a16="http://schemas.microsoft.com/office/drawing/2014/main" val="2726850445"/>
                    </a:ext>
                  </a:extLst>
                </a:gridCol>
                <a:gridCol w="221790">
                  <a:extLst>
                    <a:ext uri="{9D8B030D-6E8A-4147-A177-3AD203B41FA5}">
                      <a16:colId xmlns:a16="http://schemas.microsoft.com/office/drawing/2014/main" val="960743377"/>
                    </a:ext>
                  </a:extLst>
                </a:gridCol>
                <a:gridCol w="221790">
                  <a:extLst>
                    <a:ext uri="{9D8B030D-6E8A-4147-A177-3AD203B41FA5}">
                      <a16:colId xmlns:a16="http://schemas.microsoft.com/office/drawing/2014/main" val="2980679210"/>
                    </a:ext>
                  </a:extLst>
                </a:gridCol>
                <a:gridCol w="221790">
                  <a:extLst>
                    <a:ext uri="{9D8B030D-6E8A-4147-A177-3AD203B41FA5}">
                      <a16:colId xmlns:a16="http://schemas.microsoft.com/office/drawing/2014/main" val="74480101"/>
                    </a:ext>
                  </a:extLst>
                </a:gridCol>
                <a:gridCol w="221790">
                  <a:extLst>
                    <a:ext uri="{9D8B030D-6E8A-4147-A177-3AD203B41FA5}">
                      <a16:colId xmlns:a16="http://schemas.microsoft.com/office/drawing/2014/main" val="1847359636"/>
                    </a:ext>
                  </a:extLst>
                </a:gridCol>
                <a:gridCol w="221790">
                  <a:extLst>
                    <a:ext uri="{9D8B030D-6E8A-4147-A177-3AD203B41FA5}">
                      <a16:colId xmlns:a16="http://schemas.microsoft.com/office/drawing/2014/main" val="423192675"/>
                    </a:ext>
                  </a:extLst>
                </a:gridCol>
                <a:gridCol w="221790">
                  <a:extLst>
                    <a:ext uri="{9D8B030D-6E8A-4147-A177-3AD203B41FA5}">
                      <a16:colId xmlns:a16="http://schemas.microsoft.com/office/drawing/2014/main" val="4225362995"/>
                    </a:ext>
                  </a:extLst>
                </a:gridCol>
                <a:gridCol w="221790">
                  <a:extLst>
                    <a:ext uri="{9D8B030D-6E8A-4147-A177-3AD203B41FA5}">
                      <a16:colId xmlns:a16="http://schemas.microsoft.com/office/drawing/2014/main" val="3414737242"/>
                    </a:ext>
                  </a:extLst>
                </a:gridCol>
              </a:tblGrid>
              <a:tr h="188367">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734575268"/>
                  </a:ext>
                </a:extLst>
              </a:tr>
              <a:tr h="188367">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58672877"/>
                  </a:ext>
                </a:extLst>
              </a:tr>
              <a:tr h="165968">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534701909"/>
                  </a:ext>
                </a:extLst>
              </a:tr>
              <a:tr h="188367">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1499042328"/>
                  </a:ext>
                </a:extLst>
              </a:tr>
              <a:tr h="188367">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332826318"/>
                  </a:ext>
                </a:extLst>
              </a:tr>
              <a:tr h="188367">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643008614"/>
                  </a:ext>
                </a:extLst>
              </a:tr>
              <a:tr h="188367">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738669303"/>
                  </a:ext>
                </a:extLst>
              </a:tr>
              <a:tr h="188367">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74241964"/>
                  </a:ext>
                </a:extLst>
              </a:tr>
              <a:tr h="188367">
                <a:tc rowSpan="2">
                  <a:txBody>
                    <a:bodyPr/>
                    <a:lstStyle/>
                    <a:p>
                      <a:pPr algn="ctr" fontAlgn="ctr"/>
                      <a:r>
                        <a:rPr lang="fr-FR" sz="900" b="1" i="0" u="none" strike="noStrike" dirty="0">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809795779"/>
                  </a:ext>
                </a:extLst>
              </a:tr>
              <a:tr h="188367">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92569998"/>
                  </a:ext>
                </a:extLst>
              </a:tr>
              <a:tr h="188367">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770291586"/>
                  </a:ext>
                </a:extLst>
              </a:tr>
              <a:tr h="228624">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228336547"/>
                  </a:ext>
                </a:extLst>
              </a:tr>
              <a:tr h="188367">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922416787"/>
                  </a:ext>
                </a:extLst>
              </a:tr>
            </a:tbl>
          </a:graphicData>
        </a:graphic>
      </p:graphicFrame>
    </p:spTree>
    <p:extLst>
      <p:ext uri="{BB962C8B-B14F-4D97-AF65-F5344CB8AC3E}">
        <p14:creationId xmlns:p14="http://schemas.microsoft.com/office/powerpoint/2010/main" val="4372528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142;p5">
            <a:extLst>
              <a:ext uri="{FF2B5EF4-FFF2-40B4-BE49-F238E27FC236}">
                <a16:creationId xmlns:a16="http://schemas.microsoft.com/office/drawing/2014/main" id="{A7CACACD-74D2-87E9-F6AC-D201E4C00B16}"/>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dirty="0">
                <a:solidFill>
                  <a:schemeClr val="bg1"/>
                </a:solidFill>
              </a:rPr>
              <a:t>4</a:t>
            </a:r>
          </a:p>
        </p:txBody>
      </p:sp>
      <p:sp>
        <p:nvSpPr>
          <p:cNvPr id="10" name="Rectangle 9">
            <a:extLst>
              <a:ext uri="{FF2B5EF4-FFF2-40B4-BE49-F238E27FC236}">
                <a16:creationId xmlns:a16="http://schemas.microsoft.com/office/drawing/2014/main" id="{D0B19A96-A604-D72A-1F61-073F158B803D}"/>
              </a:ext>
            </a:extLst>
          </p:cNvPr>
          <p:cNvSpPr/>
          <p:nvPr/>
        </p:nvSpPr>
        <p:spPr>
          <a:xfrm>
            <a:off x="963882" y="1279811"/>
            <a:ext cx="8414614" cy="464919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numCol="1" rtlCol="0" anchor="ctr"/>
          <a:lstStyle/>
          <a:p>
            <a:pPr indent="176213" algn="just">
              <a:lnSpc>
                <a:spcPct val="107000"/>
              </a:lnSpc>
            </a:pPr>
            <a:endParaRPr lang="fr-FR" sz="9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9" name="TextBox 8">
            <a:extLst>
              <a:ext uri="{FF2B5EF4-FFF2-40B4-BE49-F238E27FC236}">
                <a16:creationId xmlns:a16="http://schemas.microsoft.com/office/drawing/2014/main" id="{BF24FF8A-83F8-F20D-EE13-03062C5C51B9}"/>
              </a:ext>
            </a:extLst>
          </p:cNvPr>
          <p:cNvSpPr txBox="1"/>
          <p:nvPr/>
        </p:nvSpPr>
        <p:spPr>
          <a:xfrm>
            <a:off x="3752850" y="1863695"/>
            <a:ext cx="2276475" cy="3323987"/>
          </a:xfrm>
          <a:prstGeom prst="rect">
            <a:avLst/>
          </a:prstGeom>
          <a:noFill/>
        </p:spPr>
        <p:txBody>
          <a:bodyPr wrap="square" numCol="1" rtlCol="0">
            <a:spAutoFit/>
          </a:bodyPr>
          <a:lstStyle/>
          <a:p>
            <a:pPr algn="just">
              <a:spcAft>
                <a:spcPts val="800"/>
              </a:spcAft>
            </a:pPr>
            <a:r>
              <a:rPr lang="fr-FR" sz="1000" b="1" u="sng"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Remarque n°1</a:t>
            </a:r>
            <a:r>
              <a:rPr lang="fr-FR" sz="1000" b="1"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 </a:t>
            </a:r>
          </a:p>
          <a:p>
            <a:pPr algn="just">
              <a:spcAft>
                <a:spcPts val="800"/>
              </a:spcAft>
            </a:pPr>
            <a:r>
              <a:rPr lang="fr-FR" sz="1000" dirty="0">
                <a:solidFill>
                  <a:srgbClr val="B36C0D"/>
                </a:solidFill>
                <a:effectLst/>
                <a:latin typeface="Calibri" panose="020F0502020204030204" pitchFamily="34" charset="0"/>
                <a:ea typeface="Calibri" panose="020F0502020204030204" pitchFamily="34" charset="0"/>
                <a:cs typeface="Times New Roman" panose="02020603050405020304" pitchFamily="18" charset="0"/>
              </a:rPr>
              <a:t>la liste de variétés proposées dans ce document n’est pas exhaustive.  Des informations pour d’autres variétés sont disponibles au niveau du FOFIFA, SOC et DRAE. </a:t>
            </a:r>
          </a:p>
          <a:p>
            <a:pPr algn="just">
              <a:spcAft>
                <a:spcPts val="800"/>
              </a:spcAft>
            </a:pPr>
            <a:endParaRPr lang="fr-FR" sz="1000" dirty="0">
              <a:solidFill>
                <a:srgbClr val="B36C0D"/>
              </a:solidFill>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fr-FR" sz="1000" b="1" u="sng"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Remarque n°2 </a:t>
            </a:r>
            <a:r>
              <a:rPr lang="fr-FR" sz="1000" b="1"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 </a:t>
            </a:r>
          </a:p>
          <a:p>
            <a:pPr algn="just">
              <a:spcAft>
                <a:spcPts val="800"/>
              </a:spcAft>
            </a:pPr>
            <a:r>
              <a:rPr lang="fr-FR" sz="1000" dirty="0">
                <a:solidFill>
                  <a:srgbClr val="B36C0D"/>
                </a:solidFill>
                <a:effectLst/>
                <a:latin typeface="Calibri" panose="020F0502020204030204" pitchFamily="34" charset="0"/>
                <a:ea typeface="Calibri" panose="020F0502020204030204" pitchFamily="34" charset="0"/>
                <a:cs typeface="Times New Roman" panose="02020603050405020304" pitchFamily="18" charset="0"/>
              </a:rPr>
              <a:t>dans certaines régions ou districts, les calendriers culturaux ne sont pas disponibles pour l’une des raisons suivantes : </a:t>
            </a:r>
          </a:p>
          <a:p>
            <a:pPr marL="180975" lvl="0" indent="-180975" algn="just">
              <a:spcAft>
                <a:spcPts val="800"/>
              </a:spcAft>
              <a:buClr>
                <a:schemeClr val="accent2">
                  <a:lumMod val="50000"/>
                </a:schemeClr>
              </a:buClr>
              <a:buFont typeface="Wingdings" panose="05000000000000000000" pitchFamily="2" charset="2"/>
              <a:buChar char="§"/>
              <a:tabLst>
                <a:tab pos="266700" algn="l"/>
              </a:tabLst>
            </a:pPr>
            <a:r>
              <a:rPr lang="fr-FR" sz="1000" dirty="0">
                <a:solidFill>
                  <a:srgbClr val="B36C0D"/>
                </a:solidFill>
                <a:effectLst/>
                <a:latin typeface="Calibri" panose="020F0502020204030204" pitchFamily="34" charset="0"/>
                <a:ea typeface="Calibri" panose="020F0502020204030204" pitchFamily="34" charset="0"/>
                <a:cs typeface="Times New Roman" panose="02020603050405020304" pitchFamily="18" charset="0"/>
              </a:rPr>
              <a:t>Soit les perspectives climatiques ne sont pas favorables au bon développement des cultures</a:t>
            </a:r>
          </a:p>
          <a:p>
            <a:pPr marL="180975" lvl="0" indent="-180975" algn="just">
              <a:spcAft>
                <a:spcPts val="800"/>
              </a:spcAft>
              <a:buClr>
                <a:schemeClr val="accent2">
                  <a:lumMod val="50000"/>
                </a:schemeClr>
              </a:buClr>
              <a:buFont typeface="Wingdings" panose="05000000000000000000" pitchFamily="2" charset="2"/>
              <a:buChar char="§"/>
              <a:tabLst>
                <a:tab pos="266700" algn="l"/>
              </a:tabLst>
            </a:pPr>
            <a:r>
              <a:rPr lang="fr-FR" sz="1000" dirty="0">
                <a:solidFill>
                  <a:srgbClr val="B36C0D"/>
                </a:solidFill>
                <a:effectLst/>
                <a:latin typeface="Calibri" panose="020F0502020204030204" pitchFamily="34" charset="0"/>
                <a:ea typeface="Calibri" panose="020F0502020204030204" pitchFamily="34" charset="0"/>
                <a:cs typeface="Times New Roman" panose="02020603050405020304" pitchFamily="18" charset="0"/>
              </a:rPr>
              <a:t>Soit la spéculation n’est pas conseillée</a:t>
            </a:r>
          </a:p>
        </p:txBody>
      </p:sp>
      <p:sp>
        <p:nvSpPr>
          <p:cNvPr id="3" name="TextBox 2">
            <a:extLst>
              <a:ext uri="{FF2B5EF4-FFF2-40B4-BE49-F238E27FC236}">
                <a16:creationId xmlns:a16="http://schemas.microsoft.com/office/drawing/2014/main" id="{2143BC13-BF44-89D8-CB3B-429123C6E66A}"/>
              </a:ext>
            </a:extLst>
          </p:cNvPr>
          <p:cNvSpPr txBox="1"/>
          <p:nvPr/>
        </p:nvSpPr>
        <p:spPr>
          <a:xfrm>
            <a:off x="1266825" y="1568723"/>
            <a:ext cx="2276475" cy="4071371"/>
          </a:xfrm>
          <a:prstGeom prst="rect">
            <a:avLst/>
          </a:prstGeom>
          <a:noFill/>
        </p:spPr>
        <p:txBody>
          <a:bodyPr wrap="square" numCol="1" rtlCol="0">
            <a:spAutoFit/>
          </a:bodyPr>
          <a:lstStyle/>
          <a:p>
            <a:pPr algn="just">
              <a:lnSpc>
                <a:spcPct val="107000"/>
              </a:lnSpc>
              <a:spcAft>
                <a:spcPts val="800"/>
              </a:spcAft>
            </a:pPr>
            <a:r>
              <a:rPr lang="fr-FR" sz="1000" dirty="0"/>
              <a:t>Concernant les  principaux  ennemis de cultures, ce sont les insectes terricoles durant le semis - levée, les chenilles légionnaires d’automne pendant la phase végétative et pendant le début de la phase reproductive et les adventices particulièrement le </a:t>
            </a:r>
            <a:r>
              <a:rPr lang="fr-FR" sz="1000" dirty="0" err="1"/>
              <a:t>Striga</a:t>
            </a:r>
            <a:r>
              <a:rPr lang="fr-FR" sz="1000" dirty="0"/>
              <a:t> et « </a:t>
            </a:r>
            <a:r>
              <a:rPr lang="fr-FR" sz="1000" dirty="0" err="1"/>
              <a:t>Tangongon’alika</a:t>
            </a:r>
            <a:r>
              <a:rPr lang="fr-FR" sz="1000" dirty="0"/>
              <a:t> » au cours de la saison de pluie. Il faut respecter le calendrier cultural (labour après récolte, semis précoce, rotation culturale, traitement phytosanitaire) pour minimiser les dégâts et maximiser la récolte. Pour les zones sud, il faut arracher et bruler les résidus de récoltes pour couper le cycle de développement des insectes nuisibles.</a:t>
            </a:r>
          </a:p>
          <a:p>
            <a:r>
              <a:rPr lang="fr-FR" sz="1000" dirty="0"/>
              <a:t>Ce document présente les références pour le calendrier des différentes activités culturales selon les régions. Les périodes des différentes activités sont données à titre de référence mais les dates exactes dépendent des conditions </a:t>
            </a:r>
            <a:r>
              <a:rPr lang="fr-FR" sz="1000" dirty="0" err="1"/>
              <a:t>agroclimatiques</a:t>
            </a:r>
            <a:r>
              <a:rPr lang="fr-FR" sz="1000" dirty="0"/>
              <a:t> réelles locales. </a:t>
            </a:r>
          </a:p>
        </p:txBody>
      </p:sp>
      <p:pic>
        <p:nvPicPr>
          <p:cNvPr id="4" name="Image 6">
            <a:extLst>
              <a:ext uri="{FF2B5EF4-FFF2-40B4-BE49-F238E27FC236}">
                <a16:creationId xmlns:a16="http://schemas.microsoft.com/office/drawing/2014/main" id="{4897046A-D2A8-047D-08CA-0FC23BC08357}"/>
              </a:ext>
            </a:extLst>
          </p:cNvPr>
          <p:cNvPicPr>
            <a:picLocks noChangeAspect="1"/>
          </p:cNvPicPr>
          <p:nvPr/>
        </p:nvPicPr>
        <p:blipFill rotWithShape="1">
          <a:blip r:embed="rId2"/>
          <a:srcRect l="39094" r="19499"/>
          <a:stretch/>
        </p:blipFill>
        <p:spPr>
          <a:xfrm>
            <a:off x="6249718" y="1279811"/>
            <a:ext cx="3128778" cy="4660169"/>
          </a:xfrm>
          <a:prstGeom prst="rect">
            <a:avLst/>
          </a:prstGeom>
        </p:spPr>
      </p:pic>
    </p:spTree>
    <p:extLst>
      <p:ext uri="{BB962C8B-B14F-4D97-AF65-F5344CB8AC3E}">
        <p14:creationId xmlns:p14="http://schemas.microsoft.com/office/powerpoint/2010/main" val="37643958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767271" cy="478025"/>
            </a:xfrm>
            <a:prstGeom prst="rect">
              <a:avLst/>
            </a:prstGeom>
            <a:noFill/>
            <a:ln>
              <a:noFill/>
            </a:ln>
          </p:spPr>
          <p:txBody>
            <a:bodyPr spcFirstLastPara="1" wrap="square" lIns="83536" tIns="41756" rIns="83536" bIns="41756" anchor="t" anchorCtr="0">
              <a:spAutoFit/>
            </a:bodyPr>
            <a:lstStyle/>
            <a:p>
              <a:r>
                <a:rPr lang="fr-FR" sz="1279" b="1" dirty="0">
                  <a:solidFill>
                    <a:srgbClr val="0070C0"/>
                  </a:solidFill>
                  <a:latin typeface="Calibri" panose="020F0502020204030204" pitchFamily="34" charset="0"/>
                  <a:ea typeface="Open Sans"/>
                  <a:cs typeface="Calibri" panose="020F0502020204030204" pitchFamily="34" charset="0"/>
                  <a:sym typeface="Open Sans"/>
                </a:rPr>
                <a:t>VATOVAVY</a:t>
              </a:r>
            </a:p>
            <a:p>
              <a:pPr lvl="0"/>
              <a:endParaRPr lang="fr-FR" sz="1279" b="1" dirty="0">
                <a:solidFill>
                  <a:srgbClr val="0070C0"/>
                </a:solidFill>
                <a:latin typeface="Calibri" panose="020F0502020204030204" pitchFamily="34" charset="0"/>
                <a:ea typeface="Open Sans"/>
                <a:cs typeface="Calibri" panose="020F0502020204030204" pitchFamily="34" charset="0"/>
                <a:sym typeface="Open Sans"/>
              </a:endParaRP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40</a:t>
            </a:r>
          </a:p>
        </p:txBody>
      </p:sp>
      <p:graphicFrame>
        <p:nvGraphicFramePr>
          <p:cNvPr id="12" name="Table 11">
            <a:extLst>
              <a:ext uri="{FF2B5EF4-FFF2-40B4-BE49-F238E27FC236}">
                <a16:creationId xmlns:a16="http://schemas.microsoft.com/office/drawing/2014/main" id="{35D0E734-6308-70E7-E81F-DC7D9A059616}"/>
              </a:ext>
            </a:extLst>
          </p:cNvPr>
          <p:cNvGraphicFramePr>
            <a:graphicFrameLocks noGrp="1"/>
          </p:cNvGraphicFramePr>
          <p:nvPr>
            <p:extLst>
              <p:ext uri="{D42A27DB-BD31-4B8C-83A1-F6EECF244321}">
                <p14:modId xmlns:p14="http://schemas.microsoft.com/office/powerpoint/2010/main" val="3356964019"/>
              </p:ext>
            </p:extLst>
          </p:nvPr>
        </p:nvGraphicFramePr>
        <p:xfrm>
          <a:off x="2556322" y="562227"/>
          <a:ext cx="6812810" cy="2457074"/>
        </p:xfrm>
        <a:graphic>
          <a:graphicData uri="http://schemas.openxmlformats.org/drawingml/2006/table">
            <a:tbl>
              <a:tblPr/>
              <a:tblGrid>
                <a:gridCol w="744925">
                  <a:extLst>
                    <a:ext uri="{9D8B030D-6E8A-4147-A177-3AD203B41FA5}">
                      <a16:colId xmlns:a16="http://schemas.microsoft.com/office/drawing/2014/main" val="1181480354"/>
                    </a:ext>
                  </a:extLst>
                </a:gridCol>
                <a:gridCol w="744925">
                  <a:extLst>
                    <a:ext uri="{9D8B030D-6E8A-4147-A177-3AD203B41FA5}">
                      <a16:colId xmlns:a16="http://schemas.microsoft.com/office/drawing/2014/main" val="4044514279"/>
                    </a:ext>
                  </a:extLst>
                </a:gridCol>
                <a:gridCol w="221790">
                  <a:extLst>
                    <a:ext uri="{9D8B030D-6E8A-4147-A177-3AD203B41FA5}">
                      <a16:colId xmlns:a16="http://schemas.microsoft.com/office/drawing/2014/main" val="657220541"/>
                    </a:ext>
                  </a:extLst>
                </a:gridCol>
                <a:gridCol w="221790">
                  <a:extLst>
                    <a:ext uri="{9D8B030D-6E8A-4147-A177-3AD203B41FA5}">
                      <a16:colId xmlns:a16="http://schemas.microsoft.com/office/drawing/2014/main" val="3460742481"/>
                    </a:ext>
                  </a:extLst>
                </a:gridCol>
                <a:gridCol w="221790">
                  <a:extLst>
                    <a:ext uri="{9D8B030D-6E8A-4147-A177-3AD203B41FA5}">
                      <a16:colId xmlns:a16="http://schemas.microsoft.com/office/drawing/2014/main" val="2187622307"/>
                    </a:ext>
                  </a:extLst>
                </a:gridCol>
                <a:gridCol w="221790">
                  <a:extLst>
                    <a:ext uri="{9D8B030D-6E8A-4147-A177-3AD203B41FA5}">
                      <a16:colId xmlns:a16="http://schemas.microsoft.com/office/drawing/2014/main" val="859028125"/>
                    </a:ext>
                  </a:extLst>
                </a:gridCol>
                <a:gridCol w="221790">
                  <a:extLst>
                    <a:ext uri="{9D8B030D-6E8A-4147-A177-3AD203B41FA5}">
                      <a16:colId xmlns:a16="http://schemas.microsoft.com/office/drawing/2014/main" val="1017953438"/>
                    </a:ext>
                  </a:extLst>
                </a:gridCol>
                <a:gridCol w="221790">
                  <a:extLst>
                    <a:ext uri="{9D8B030D-6E8A-4147-A177-3AD203B41FA5}">
                      <a16:colId xmlns:a16="http://schemas.microsoft.com/office/drawing/2014/main" val="2725805069"/>
                    </a:ext>
                  </a:extLst>
                </a:gridCol>
                <a:gridCol w="221790">
                  <a:extLst>
                    <a:ext uri="{9D8B030D-6E8A-4147-A177-3AD203B41FA5}">
                      <a16:colId xmlns:a16="http://schemas.microsoft.com/office/drawing/2014/main" val="2831177417"/>
                    </a:ext>
                  </a:extLst>
                </a:gridCol>
                <a:gridCol w="221790">
                  <a:extLst>
                    <a:ext uri="{9D8B030D-6E8A-4147-A177-3AD203B41FA5}">
                      <a16:colId xmlns:a16="http://schemas.microsoft.com/office/drawing/2014/main" val="2998110539"/>
                    </a:ext>
                  </a:extLst>
                </a:gridCol>
                <a:gridCol w="221790">
                  <a:extLst>
                    <a:ext uri="{9D8B030D-6E8A-4147-A177-3AD203B41FA5}">
                      <a16:colId xmlns:a16="http://schemas.microsoft.com/office/drawing/2014/main" val="3890897435"/>
                    </a:ext>
                  </a:extLst>
                </a:gridCol>
                <a:gridCol w="221790">
                  <a:extLst>
                    <a:ext uri="{9D8B030D-6E8A-4147-A177-3AD203B41FA5}">
                      <a16:colId xmlns:a16="http://schemas.microsoft.com/office/drawing/2014/main" val="3667291363"/>
                    </a:ext>
                  </a:extLst>
                </a:gridCol>
                <a:gridCol w="221790">
                  <a:extLst>
                    <a:ext uri="{9D8B030D-6E8A-4147-A177-3AD203B41FA5}">
                      <a16:colId xmlns:a16="http://schemas.microsoft.com/office/drawing/2014/main" val="4164127282"/>
                    </a:ext>
                  </a:extLst>
                </a:gridCol>
                <a:gridCol w="221790">
                  <a:extLst>
                    <a:ext uri="{9D8B030D-6E8A-4147-A177-3AD203B41FA5}">
                      <a16:colId xmlns:a16="http://schemas.microsoft.com/office/drawing/2014/main" val="3038848878"/>
                    </a:ext>
                  </a:extLst>
                </a:gridCol>
                <a:gridCol w="221790">
                  <a:extLst>
                    <a:ext uri="{9D8B030D-6E8A-4147-A177-3AD203B41FA5}">
                      <a16:colId xmlns:a16="http://schemas.microsoft.com/office/drawing/2014/main" val="2302952827"/>
                    </a:ext>
                  </a:extLst>
                </a:gridCol>
                <a:gridCol w="221790">
                  <a:extLst>
                    <a:ext uri="{9D8B030D-6E8A-4147-A177-3AD203B41FA5}">
                      <a16:colId xmlns:a16="http://schemas.microsoft.com/office/drawing/2014/main" val="3603672745"/>
                    </a:ext>
                  </a:extLst>
                </a:gridCol>
                <a:gridCol w="221790">
                  <a:extLst>
                    <a:ext uri="{9D8B030D-6E8A-4147-A177-3AD203B41FA5}">
                      <a16:colId xmlns:a16="http://schemas.microsoft.com/office/drawing/2014/main" val="3553853600"/>
                    </a:ext>
                  </a:extLst>
                </a:gridCol>
                <a:gridCol w="221790">
                  <a:extLst>
                    <a:ext uri="{9D8B030D-6E8A-4147-A177-3AD203B41FA5}">
                      <a16:colId xmlns:a16="http://schemas.microsoft.com/office/drawing/2014/main" val="3021620707"/>
                    </a:ext>
                  </a:extLst>
                </a:gridCol>
                <a:gridCol w="221790">
                  <a:extLst>
                    <a:ext uri="{9D8B030D-6E8A-4147-A177-3AD203B41FA5}">
                      <a16:colId xmlns:a16="http://schemas.microsoft.com/office/drawing/2014/main" val="1582097463"/>
                    </a:ext>
                  </a:extLst>
                </a:gridCol>
                <a:gridCol w="221790">
                  <a:extLst>
                    <a:ext uri="{9D8B030D-6E8A-4147-A177-3AD203B41FA5}">
                      <a16:colId xmlns:a16="http://schemas.microsoft.com/office/drawing/2014/main" val="2117464956"/>
                    </a:ext>
                  </a:extLst>
                </a:gridCol>
                <a:gridCol w="221790">
                  <a:extLst>
                    <a:ext uri="{9D8B030D-6E8A-4147-A177-3AD203B41FA5}">
                      <a16:colId xmlns:a16="http://schemas.microsoft.com/office/drawing/2014/main" val="1594362779"/>
                    </a:ext>
                  </a:extLst>
                </a:gridCol>
                <a:gridCol w="221790">
                  <a:extLst>
                    <a:ext uri="{9D8B030D-6E8A-4147-A177-3AD203B41FA5}">
                      <a16:colId xmlns:a16="http://schemas.microsoft.com/office/drawing/2014/main" val="612020246"/>
                    </a:ext>
                  </a:extLst>
                </a:gridCol>
                <a:gridCol w="221790">
                  <a:extLst>
                    <a:ext uri="{9D8B030D-6E8A-4147-A177-3AD203B41FA5}">
                      <a16:colId xmlns:a16="http://schemas.microsoft.com/office/drawing/2014/main" val="2108797186"/>
                    </a:ext>
                  </a:extLst>
                </a:gridCol>
                <a:gridCol w="221790">
                  <a:extLst>
                    <a:ext uri="{9D8B030D-6E8A-4147-A177-3AD203B41FA5}">
                      <a16:colId xmlns:a16="http://schemas.microsoft.com/office/drawing/2014/main" val="629191825"/>
                    </a:ext>
                  </a:extLst>
                </a:gridCol>
                <a:gridCol w="221790">
                  <a:extLst>
                    <a:ext uri="{9D8B030D-6E8A-4147-A177-3AD203B41FA5}">
                      <a16:colId xmlns:a16="http://schemas.microsoft.com/office/drawing/2014/main" val="419824261"/>
                    </a:ext>
                  </a:extLst>
                </a:gridCol>
                <a:gridCol w="221790">
                  <a:extLst>
                    <a:ext uri="{9D8B030D-6E8A-4147-A177-3AD203B41FA5}">
                      <a16:colId xmlns:a16="http://schemas.microsoft.com/office/drawing/2014/main" val="1676408729"/>
                    </a:ext>
                  </a:extLst>
                </a:gridCol>
              </a:tblGrid>
              <a:tr h="159474">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Locale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54097058"/>
                  </a:ext>
                </a:extLst>
              </a:tr>
              <a:tr h="159474">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Long</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254328377"/>
                  </a:ext>
                </a:extLst>
              </a:tr>
              <a:tr h="161353">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207098403"/>
                  </a:ext>
                </a:extLst>
              </a:tr>
              <a:tr h="159474">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2185256613"/>
                  </a:ext>
                </a:extLst>
              </a:tr>
              <a:tr h="159474">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2281564"/>
                  </a:ext>
                </a:extLst>
              </a:tr>
              <a:tr h="159474">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779104229"/>
                  </a:ext>
                </a:extLst>
              </a:tr>
              <a:tr h="159474">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831739512"/>
                  </a:ext>
                </a:extLst>
              </a:tr>
              <a:tr h="159474">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589143333"/>
                  </a:ext>
                </a:extLst>
              </a:tr>
              <a:tr h="159474">
                <a:tc rowSpan="3">
                  <a:txBody>
                    <a:bodyPr/>
                    <a:lstStyle/>
                    <a:p>
                      <a:pPr algn="ctr" fontAlgn="ctr"/>
                      <a:r>
                        <a:rPr lang="fr-FR" sz="900" b="1" i="0" u="none" strike="noStrike" dirty="0">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530064652"/>
                  </a:ext>
                </a:extLst>
              </a:tr>
              <a:tr h="159474">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667688506"/>
                  </a:ext>
                </a:extLst>
              </a:tr>
              <a:tr h="159474">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3e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046464598"/>
                  </a:ext>
                </a:extLst>
              </a:tr>
              <a:tr h="159474">
                <a:tc rowSpan="2">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37063324"/>
                  </a:ext>
                </a:extLst>
              </a:tr>
              <a:tr h="159474">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653372856"/>
                  </a:ext>
                </a:extLst>
              </a:tr>
              <a:tr h="0">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20599250"/>
                  </a:ext>
                </a:extLst>
              </a:tr>
              <a:tr h="159474">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dirty="0">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extLst>
                  <a:ext uri="{0D108BD9-81ED-4DB2-BD59-A6C34878D82A}">
                    <a16:rowId xmlns:a16="http://schemas.microsoft.com/office/drawing/2014/main" val="2402506461"/>
                  </a:ext>
                </a:extLst>
              </a:tr>
            </a:tbl>
          </a:graphicData>
        </a:graphic>
      </p:graphicFrame>
    </p:spTree>
    <p:extLst>
      <p:ext uri="{BB962C8B-B14F-4D97-AF65-F5344CB8AC3E}">
        <p14:creationId xmlns:p14="http://schemas.microsoft.com/office/powerpoint/2010/main" val="401111154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2554E023-8FBE-8FF1-4030-575255EFF584}"/>
              </a:ext>
            </a:extLst>
          </p:cNvPr>
          <p:cNvSpPr/>
          <p:nvPr/>
        </p:nvSpPr>
        <p:spPr>
          <a:xfrm>
            <a:off x="5606987" y="1279819"/>
            <a:ext cx="3771509" cy="464919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numCol="1" rtlCol="0" anchor="ctr"/>
          <a:lstStyle/>
          <a:p>
            <a:pPr indent="176213" algn="just">
              <a:lnSpc>
                <a:spcPct val="107000"/>
              </a:lnSpc>
            </a:pPr>
            <a:endParaRPr lang="fr-FR" sz="9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Rectangle 3">
            <a:extLst>
              <a:ext uri="{FF2B5EF4-FFF2-40B4-BE49-F238E27FC236}">
                <a16:creationId xmlns:a16="http://schemas.microsoft.com/office/drawing/2014/main" id="{B319223A-9399-F819-5177-D9ACBFF2F815}"/>
              </a:ext>
            </a:extLst>
          </p:cNvPr>
          <p:cNvSpPr/>
          <p:nvPr/>
        </p:nvSpPr>
        <p:spPr>
          <a:xfrm>
            <a:off x="963881" y="1279819"/>
            <a:ext cx="4643107" cy="4649190"/>
          </a:xfrm>
          <a:prstGeom prst="rect">
            <a:avLst/>
          </a:prstGeom>
          <a:solidFill>
            <a:srgbClr val="B36C0D"/>
          </a:solidFill>
          <a:ln>
            <a:noFill/>
          </a:ln>
        </p:spPr>
        <p:style>
          <a:lnRef idx="2">
            <a:schemeClr val="accent1">
              <a:shade val="15000"/>
            </a:schemeClr>
          </a:lnRef>
          <a:fillRef idx="1">
            <a:schemeClr val="accent1"/>
          </a:fillRef>
          <a:effectRef idx="0">
            <a:schemeClr val="accent1"/>
          </a:effectRef>
          <a:fontRef idx="minor">
            <a:schemeClr val="lt1"/>
          </a:fontRef>
        </p:style>
        <p:txBody>
          <a:bodyPr numCol="1" rtlCol="0" anchor="ctr"/>
          <a:lstStyle/>
          <a:p>
            <a:pPr indent="176213" algn="just">
              <a:lnSpc>
                <a:spcPct val="107000"/>
              </a:lnSpc>
            </a:pPr>
            <a:endParaRPr lang="fr-FR" sz="9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1" name="Rectangle: Rounded Corners 10">
            <a:extLst>
              <a:ext uri="{FF2B5EF4-FFF2-40B4-BE49-F238E27FC236}">
                <a16:creationId xmlns:a16="http://schemas.microsoft.com/office/drawing/2014/main" id="{3AB29925-0FA9-F43E-F1B9-16071A0D48DE}"/>
              </a:ext>
            </a:extLst>
          </p:cNvPr>
          <p:cNvSpPr/>
          <p:nvPr/>
        </p:nvSpPr>
        <p:spPr>
          <a:xfrm>
            <a:off x="5606989" y="1673351"/>
            <a:ext cx="3771507" cy="2724911"/>
          </a:xfrm>
          <a:prstGeom prst="roundRect">
            <a:avLst>
              <a:gd name="adj" fmla="val 3895"/>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Google Shape;203;p11">
            <a:extLst>
              <a:ext uri="{FF2B5EF4-FFF2-40B4-BE49-F238E27FC236}">
                <a16:creationId xmlns:a16="http://schemas.microsoft.com/office/drawing/2014/main" id="{299BEEE0-7CC2-83EB-559C-C3B05701A3B1}"/>
              </a:ext>
            </a:extLst>
          </p:cNvPr>
          <p:cNvSpPr txBox="1"/>
          <p:nvPr/>
        </p:nvSpPr>
        <p:spPr>
          <a:xfrm>
            <a:off x="1536191" y="4090130"/>
            <a:ext cx="3865311" cy="1609232"/>
          </a:xfrm>
          <a:prstGeom prst="rect">
            <a:avLst/>
          </a:prstGeom>
          <a:noFill/>
          <a:ln>
            <a:noFill/>
          </a:ln>
        </p:spPr>
        <p:txBody>
          <a:bodyPr spcFirstLastPara="1" wrap="square" lIns="83536" tIns="41756" rIns="83536" bIns="41756" anchor="t" anchorCtr="0">
            <a:spAutoFit/>
          </a:bodyPr>
          <a:lstStyle/>
          <a:p>
            <a:pPr algn="just">
              <a:lnSpc>
                <a:spcPct val="107000"/>
              </a:lnSpc>
              <a:spcBef>
                <a:spcPts val="731"/>
              </a:spcBef>
            </a:pPr>
            <a:r>
              <a:rPr lang="fr-FR" sz="900" b="1" dirty="0">
                <a:solidFill>
                  <a:srgbClr val="FFFF00"/>
                </a:solidFill>
                <a:latin typeface="Calibri" panose="020F0502020204030204" pitchFamily="34" charset="0"/>
                <a:ea typeface="Verdana" panose="020B0604030504040204"/>
                <a:cs typeface="Calibri" panose="020F0502020204030204" pitchFamily="34" charset="0"/>
                <a:sym typeface="Verdana" panose="020B0604030504040204"/>
              </a:rPr>
              <a:t>Les 5 spéculations disponibles actuellement sur la hotline :</a:t>
            </a:r>
            <a:endParaRPr sz="900" b="1" dirty="0">
              <a:solidFill>
                <a:srgbClr val="FFFF00"/>
              </a:solidFill>
              <a:latin typeface="Calibri" panose="020F0502020204030204" pitchFamily="34" charset="0"/>
              <a:ea typeface="Verdana" panose="020B0604030504040204"/>
              <a:cs typeface="Calibri" panose="020F0502020204030204" pitchFamily="34" charset="0"/>
              <a:sym typeface="Verdana" panose="020B0604030504040204"/>
            </a:endParaRPr>
          </a:p>
          <a:p>
            <a:pPr marL="156654" indent="-156654" algn="just">
              <a:buClr>
                <a:schemeClr val="bg2"/>
              </a:buClr>
              <a:buSzPts val="900"/>
              <a:buFont typeface="Wingdings" panose="05000000000000000000" pitchFamily="2" charset="2"/>
              <a:buChar char="§"/>
            </a:pPr>
            <a:r>
              <a:rPr lang="fr-FR" sz="900"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rPr>
              <a:t>Le riz, dont riz pluvial sur plateaux et riz pluvial sur bas fond</a:t>
            </a:r>
            <a:endParaRPr sz="900"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endParaRPr>
          </a:p>
          <a:p>
            <a:pPr marL="156654" indent="-156654" algn="just">
              <a:buClr>
                <a:schemeClr val="bg2"/>
              </a:buClr>
              <a:buSzPts val="900"/>
              <a:buFont typeface="Wingdings" panose="05000000000000000000" pitchFamily="2" charset="2"/>
              <a:buChar char="§"/>
            </a:pPr>
            <a:r>
              <a:rPr lang="fr-FR" sz="900"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rPr>
              <a:t>Le maïs</a:t>
            </a:r>
            <a:endParaRPr sz="900"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endParaRPr>
          </a:p>
          <a:p>
            <a:pPr marL="156654" indent="-156654" algn="just">
              <a:buClr>
                <a:schemeClr val="bg2"/>
              </a:buClr>
              <a:buSzPts val="900"/>
              <a:buFont typeface="Wingdings" panose="05000000000000000000" pitchFamily="2" charset="2"/>
              <a:buChar char="§"/>
            </a:pPr>
            <a:r>
              <a:rPr lang="fr-FR" sz="900"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rPr>
              <a:t>L’arachide</a:t>
            </a:r>
            <a:endParaRPr sz="900"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endParaRPr>
          </a:p>
          <a:p>
            <a:pPr marL="156654" indent="-156654" algn="just">
              <a:buClr>
                <a:schemeClr val="bg2"/>
              </a:buClr>
              <a:buSzPts val="900"/>
              <a:buFont typeface="Wingdings" panose="05000000000000000000" pitchFamily="2" charset="2"/>
              <a:buChar char="§"/>
            </a:pPr>
            <a:r>
              <a:rPr lang="fr-FR" sz="900"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rPr>
              <a:t>Le haricot</a:t>
            </a:r>
          </a:p>
          <a:p>
            <a:pPr marL="156654" indent="-156654" algn="just">
              <a:buClr>
                <a:schemeClr val="bg2"/>
              </a:buClr>
              <a:buSzPts val="900"/>
              <a:buFont typeface="Wingdings" panose="05000000000000000000" pitchFamily="2" charset="2"/>
              <a:buChar char="§"/>
            </a:pPr>
            <a:r>
              <a:rPr lang="fr-FR" sz="900"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rPr>
              <a:t>Le sorgho </a:t>
            </a:r>
          </a:p>
          <a:p>
            <a:pPr algn="just">
              <a:buClr>
                <a:srgbClr val="006C31"/>
              </a:buClr>
              <a:buSzPts val="900"/>
            </a:pPr>
            <a:endParaRPr lang="fr-FR" sz="900"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endParaRPr>
          </a:p>
          <a:p>
            <a:pPr algn="just">
              <a:lnSpc>
                <a:spcPct val="107000"/>
              </a:lnSpc>
            </a:pPr>
            <a:r>
              <a:rPr lang="fr-FR" sz="900" b="1" dirty="0">
                <a:solidFill>
                  <a:srgbClr val="FFFF00"/>
                </a:solidFill>
                <a:latin typeface="Calibri" panose="020F0502020204030204" pitchFamily="34" charset="0"/>
                <a:ea typeface="Verdana" panose="020B0604030504040204"/>
                <a:cs typeface="Calibri" panose="020F0502020204030204" pitchFamily="34" charset="0"/>
                <a:sym typeface="Verdana" panose="020B0604030504040204"/>
              </a:rPr>
              <a:t>Pour les consulter :</a:t>
            </a:r>
          </a:p>
          <a:p>
            <a:pPr algn="just"/>
            <a:r>
              <a:rPr lang="fr-FR" sz="900"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rPr>
              <a:t>1- Dans le menu 1 : Agriculture</a:t>
            </a:r>
          </a:p>
          <a:p>
            <a:pPr algn="just"/>
            <a:r>
              <a:rPr lang="fr-FR" sz="900"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rPr>
              <a:t>8- Dans le menu 8 : Météo et Calendriers Culturaux</a:t>
            </a:r>
            <a:endParaRPr sz="900"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endParaRPr>
          </a:p>
          <a:p>
            <a:pPr marL="156654" indent="-150852" algn="just">
              <a:buClr>
                <a:schemeClr val="dk1"/>
              </a:buClr>
              <a:buSzPts val="100"/>
            </a:pPr>
            <a:endParaRPr sz="200"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endParaRPr>
          </a:p>
        </p:txBody>
      </p:sp>
      <p:sp>
        <p:nvSpPr>
          <p:cNvPr id="6" name="Google Shape;207;p11">
            <a:extLst>
              <a:ext uri="{FF2B5EF4-FFF2-40B4-BE49-F238E27FC236}">
                <a16:creationId xmlns:a16="http://schemas.microsoft.com/office/drawing/2014/main" id="{95C15C3B-EF9E-94CC-63F7-34F142DB2B4C}"/>
              </a:ext>
            </a:extLst>
          </p:cNvPr>
          <p:cNvSpPr txBox="1"/>
          <p:nvPr/>
        </p:nvSpPr>
        <p:spPr>
          <a:xfrm>
            <a:off x="5781885" y="4520299"/>
            <a:ext cx="3421714" cy="1181166"/>
          </a:xfrm>
          <a:prstGeom prst="rect">
            <a:avLst/>
          </a:prstGeom>
          <a:noFill/>
          <a:ln>
            <a:noFill/>
          </a:ln>
        </p:spPr>
        <p:txBody>
          <a:bodyPr spcFirstLastPara="1" wrap="square" lIns="83536" tIns="41756" rIns="83536" bIns="41756" anchor="t" anchorCtr="0">
            <a:spAutoFit/>
          </a:bodyPr>
          <a:lstStyle/>
          <a:p>
            <a:pPr algn="just">
              <a:lnSpc>
                <a:spcPct val="107000"/>
              </a:lnSpc>
            </a:pPr>
            <a:r>
              <a:rPr lang="fr-FR" sz="822" dirty="0">
                <a:latin typeface="Calibri" panose="020F0502020204030204" pitchFamily="34" charset="0"/>
                <a:ea typeface="Verdana" panose="020B0604030504040204"/>
                <a:cs typeface="Calibri" panose="020F0502020204030204" pitchFamily="34" charset="0"/>
                <a:sym typeface="Verdana" panose="020B0604030504040204"/>
              </a:rPr>
              <a:t>Depuis son lancement le 10 Juillet 2019, 2 046 000 interactions ont été enregistrées</a:t>
            </a:r>
            <a:r>
              <a:rPr lang="fr-FR" sz="822"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rPr>
              <a:t>.</a:t>
            </a:r>
            <a:endParaRPr sz="822" b="1"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endParaRPr>
          </a:p>
          <a:p>
            <a:pPr algn="just">
              <a:lnSpc>
                <a:spcPct val="107000"/>
              </a:lnSpc>
              <a:spcBef>
                <a:spcPts val="731"/>
              </a:spcBef>
            </a:pPr>
            <a:r>
              <a:rPr lang="fr-FR" sz="822" b="1" dirty="0">
                <a:solidFill>
                  <a:schemeClr val="accent4">
                    <a:lumMod val="75000"/>
                  </a:schemeClr>
                </a:solidFill>
                <a:latin typeface="Calibri" panose="020F0502020204030204" pitchFamily="34" charset="0"/>
                <a:ea typeface="Verdana" panose="020B0604030504040204"/>
                <a:cs typeface="Calibri" panose="020F0502020204030204" pitchFamily="34" charset="0"/>
                <a:sym typeface="Verdana" panose="020B0604030504040204"/>
              </a:rPr>
              <a:t>Pour appeler le Service 3-2-1 et écouter les messages clés, il suffit de composer le :</a:t>
            </a:r>
            <a:endParaRPr sz="822" b="1" dirty="0">
              <a:solidFill>
                <a:schemeClr val="accent4">
                  <a:lumMod val="75000"/>
                </a:schemeClr>
              </a:solidFill>
              <a:latin typeface="Calibri" panose="020F0502020204030204" pitchFamily="34" charset="0"/>
              <a:ea typeface="Verdana" panose="020B0604030504040204"/>
              <a:cs typeface="Calibri" panose="020F0502020204030204" pitchFamily="34" charset="0"/>
              <a:sym typeface="Verdana" panose="020B0604030504040204"/>
            </a:endParaRPr>
          </a:p>
          <a:p>
            <a:pPr marL="156654" indent="-156654" algn="just">
              <a:lnSpc>
                <a:spcPct val="107000"/>
              </a:lnSpc>
              <a:spcBef>
                <a:spcPts val="731"/>
              </a:spcBef>
              <a:buClr>
                <a:srgbClr val="006C31"/>
              </a:buClr>
              <a:buSzPts val="900"/>
              <a:buFont typeface="Wingdings" panose="05000000000000000000" pitchFamily="2" charset="2"/>
              <a:buChar char="§"/>
            </a:pPr>
            <a:r>
              <a:rPr lang="fr-FR" sz="822" dirty="0">
                <a:solidFill>
                  <a:srgbClr val="006C31"/>
                </a:solidFill>
                <a:latin typeface="Calibri" panose="020F0502020204030204" pitchFamily="34" charset="0"/>
                <a:ea typeface="Verdana" panose="020B0604030504040204"/>
                <a:cs typeface="Calibri" panose="020F0502020204030204" pitchFamily="34" charset="0"/>
                <a:sym typeface="Verdana" panose="020B0604030504040204"/>
              </a:rPr>
              <a:t>321 (</a:t>
            </a:r>
            <a:r>
              <a:rPr lang="fr-FR" sz="822" dirty="0" err="1">
                <a:solidFill>
                  <a:srgbClr val="006C31"/>
                </a:solidFill>
                <a:latin typeface="Calibri" panose="020F0502020204030204" pitchFamily="34" charset="0"/>
                <a:ea typeface="Verdana" panose="020B0604030504040204"/>
                <a:cs typeface="Calibri" panose="020F0502020204030204" pitchFamily="34" charset="0"/>
                <a:sym typeface="Verdana" panose="020B0604030504040204"/>
              </a:rPr>
              <a:t>Airtel</a:t>
            </a:r>
            <a:r>
              <a:rPr lang="fr-FR" sz="822" dirty="0">
                <a:solidFill>
                  <a:srgbClr val="006C31"/>
                </a:solidFill>
                <a:latin typeface="Calibri" panose="020F0502020204030204" pitchFamily="34" charset="0"/>
                <a:ea typeface="Verdana" panose="020B0604030504040204"/>
                <a:cs typeface="Calibri" panose="020F0502020204030204" pitchFamily="34" charset="0"/>
                <a:sym typeface="Verdana" panose="020B0604030504040204"/>
              </a:rPr>
              <a:t>) : c’est 06 fois/mois gratuit et 200 Ar à partir du 7ème appel </a:t>
            </a:r>
            <a:endParaRPr sz="822" dirty="0">
              <a:solidFill>
                <a:srgbClr val="006C31"/>
              </a:solidFill>
              <a:latin typeface="Calibri" panose="020F0502020204030204" pitchFamily="34" charset="0"/>
              <a:ea typeface="Verdana" panose="020B0604030504040204"/>
              <a:cs typeface="Calibri" panose="020F0502020204030204" pitchFamily="34" charset="0"/>
              <a:sym typeface="Verdana" panose="020B0604030504040204"/>
            </a:endParaRPr>
          </a:p>
          <a:p>
            <a:pPr marL="156654" indent="-156654" algn="just">
              <a:lnSpc>
                <a:spcPct val="107000"/>
              </a:lnSpc>
              <a:spcBef>
                <a:spcPts val="731"/>
              </a:spcBef>
              <a:buClr>
                <a:srgbClr val="006C31"/>
              </a:buClr>
              <a:buSzPts val="900"/>
              <a:buFont typeface="Wingdings" panose="05000000000000000000" pitchFamily="2" charset="2"/>
              <a:buChar char="§"/>
            </a:pPr>
            <a:r>
              <a:rPr lang="fr-FR" sz="822" dirty="0">
                <a:solidFill>
                  <a:srgbClr val="006C31"/>
                </a:solidFill>
                <a:latin typeface="Calibri" panose="020F0502020204030204" pitchFamily="34" charset="0"/>
                <a:ea typeface="Verdana" panose="020B0604030504040204"/>
                <a:cs typeface="Calibri" panose="020F0502020204030204" pitchFamily="34" charset="0"/>
                <a:sym typeface="Verdana" panose="020B0604030504040204"/>
              </a:rPr>
              <a:t>Ou le 033 33 00 321 (Telma et Orange) : coût d‘appel normal</a:t>
            </a:r>
            <a:endParaRPr sz="822" dirty="0">
              <a:solidFill>
                <a:srgbClr val="006C31"/>
              </a:solidFill>
              <a:latin typeface="Calibri" panose="020F0502020204030204" pitchFamily="34" charset="0"/>
              <a:ea typeface="Verdana" panose="020B0604030504040204"/>
              <a:cs typeface="Calibri" panose="020F0502020204030204" pitchFamily="34" charset="0"/>
              <a:sym typeface="Verdana" panose="020B0604030504040204"/>
            </a:endParaRPr>
          </a:p>
          <a:p>
            <a:pPr marL="417744" lvl="1" indent="399177" algn="just"/>
            <a:endParaRPr sz="100"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endParaRPr>
          </a:p>
        </p:txBody>
      </p:sp>
      <p:pic>
        <p:nvPicPr>
          <p:cNvPr id="7" name="Image 3">
            <a:extLst>
              <a:ext uri="{FF2B5EF4-FFF2-40B4-BE49-F238E27FC236}">
                <a16:creationId xmlns:a16="http://schemas.microsoft.com/office/drawing/2014/main" id="{D0DFB564-DA74-6570-1247-3BE4D998E08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093428" y="1512994"/>
            <a:ext cx="2610487" cy="2610487"/>
          </a:xfrm>
          <a:prstGeom prst="rect">
            <a:avLst/>
          </a:prstGeom>
          <a:noFill/>
          <a:ln>
            <a:noFill/>
          </a:ln>
        </p:spPr>
      </p:pic>
      <p:sp>
        <p:nvSpPr>
          <p:cNvPr id="8" name="Zone de texte 2">
            <a:extLst>
              <a:ext uri="{FF2B5EF4-FFF2-40B4-BE49-F238E27FC236}">
                <a16:creationId xmlns:a16="http://schemas.microsoft.com/office/drawing/2014/main" id="{2CC16EF2-07AF-663B-EC4A-ED30A14EE2F5}"/>
              </a:ext>
            </a:extLst>
          </p:cNvPr>
          <p:cNvSpPr txBox="1"/>
          <p:nvPr/>
        </p:nvSpPr>
        <p:spPr>
          <a:xfrm>
            <a:off x="7160755" y="2125579"/>
            <a:ext cx="494119" cy="586488"/>
          </a:xfrm>
          <a:prstGeom prst="rect">
            <a:avLst/>
          </a:prstGeom>
          <a:ln/>
        </p:spPr>
        <p:style>
          <a:lnRef idx="2">
            <a:schemeClr val="accent5"/>
          </a:lnRef>
          <a:fillRef idx="1">
            <a:schemeClr val="lt1"/>
          </a:fillRef>
          <a:effectRef idx="0">
            <a:schemeClr val="accent5"/>
          </a:effectRef>
          <a:fontRef idx="minor">
            <a:schemeClr val="dk1"/>
          </a:fontRef>
        </p:style>
        <p:txBody>
          <a:bodyPr rot="0" spcFirstLastPara="0" vert="horz" wrap="square" lIns="83549" tIns="41775" rIns="83549" bIns="41775" numCol="1" spcCol="0" rtlCol="0" fromWordArt="0" anchor="t" anchorCtr="0" forceAA="0" compatLnSpc="1">
            <a:prstTxWarp prst="textNoShape">
              <a:avLst/>
            </a:prstTxWarp>
            <a:noAutofit/>
          </a:bodyPr>
          <a:lstStyle/>
          <a:p>
            <a:pPr algn="ctr">
              <a:lnSpc>
                <a:spcPct val="107000"/>
              </a:lnSpc>
              <a:spcAft>
                <a:spcPts val="731"/>
              </a:spcAft>
            </a:pPr>
            <a:r>
              <a:rPr lang="fr-FR" sz="1005" b="1" dirty="0">
                <a:ea typeface="Calibri" panose="020F0502020204030204" pitchFamily="34" charset="0"/>
                <a:cs typeface="Times New Roman" panose="02020603050405020304" pitchFamily="18" charset="0"/>
              </a:rPr>
              <a:t> </a:t>
            </a:r>
            <a:endParaRPr lang="fr-FR" sz="457" dirty="0">
              <a:ea typeface="Calibri" panose="020F0502020204030204" pitchFamily="34" charset="0"/>
              <a:cs typeface="Times New Roman" panose="02020603050405020304" pitchFamily="18" charset="0"/>
            </a:endParaRPr>
          </a:p>
          <a:p>
            <a:pPr algn="ctr">
              <a:lnSpc>
                <a:spcPct val="107000"/>
              </a:lnSpc>
              <a:spcAft>
                <a:spcPts val="731"/>
              </a:spcAft>
            </a:pPr>
            <a:r>
              <a:rPr lang="fr-FR" sz="1005" b="1" dirty="0">
                <a:ea typeface="Calibri" panose="020F0502020204030204" pitchFamily="34" charset="0"/>
                <a:cs typeface="Times New Roman" panose="02020603050405020304" pitchFamily="18" charset="0"/>
              </a:rPr>
              <a:t>3-2-1</a:t>
            </a:r>
            <a:endParaRPr lang="fr-FR" sz="457" dirty="0">
              <a:ea typeface="Calibri" panose="020F0502020204030204" pitchFamily="34" charset="0"/>
              <a:cs typeface="Times New Roman" panose="02020603050405020304" pitchFamily="18" charset="0"/>
            </a:endParaRPr>
          </a:p>
        </p:txBody>
      </p:sp>
      <p:sp>
        <p:nvSpPr>
          <p:cNvPr id="9" name="Google Shape;115;p3">
            <a:extLst>
              <a:ext uri="{FF2B5EF4-FFF2-40B4-BE49-F238E27FC236}">
                <a16:creationId xmlns:a16="http://schemas.microsoft.com/office/drawing/2014/main" id="{34BA2A78-0EB7-5B4C-DF3D-2F12A80CFB20}"/>
              </a:ext>
            </a:extLst>
          </p:cNvPr>
          <p:cNvSpPr txBox="1"/>
          <p:nvPr/>
        </p:nvSpPr>
        <p:spPr>
          <a:xfrm>
            <a:off x="963882" y="475333"/>
            <a:ext cx="8170974" cy="453659"/>
          </a:xfrm>
          <a:prstGeom prst="rect">
            <a:avLst/>
          </a:prstGeom>
          <a:noFill/>
          <a:ln>
            <a:noFill/>
          </a:ln>
        </p:spPr>
        <p:txBody>
          <a:bodyPr spcFirstLastPara="1" wrap="square" lIns="83536" tIns="41756" rIns="83536" bIns="41756" anchor="t" anchorCtr="0">
            <a:spAutoFit/>
          </a:bodyPr>
          <a:lstStyle/>
          <a:p>
            <a:r>
              <a:rPr lang="fr-FR" sz="2400" b="1" dirty="0">
                <a:solidFill>
                  <a:srgbClr val="B36C0D"/>
                </a:solidFill>
                <a:latin typeface="Calibri" panose="020F0502020204030204" pitchFamily="34" charset="0"/>
                <a:ea typeface="Open Sans"/>
                <a:cs typeface="Calibri" panose="020F0502020204030204" pitchFamily="34" charset="0"/>
                <a:sym typeface="Open Sans"/>
              </a:rPr>
              <a:t>CALENDRIERS CULTURAUX NUMÉRIQUES SUR LE SERVICE 3.2.1</a:t>
            </a:r>
            <a:endParaRPr lang="fr-FR" sz="2800" b="1" dirty="0">
              <a:solidFill>
                <a:srgbClr val="B36C0D"/>
              </a:solidFill>
              <a:latin typeface="Calibri" panose="020F0502020204030204" pitchFamily="34" charset="0"/>
              <a:ea typeface="Open Sans"/>
              <a:cs typeface="Calibri" panose="020F0502020204030204" pitchFamily="34" charset="0"/>
              <a:sym typeface="Open Sans"/>
            </a:endParaRPr>
          </a:p>
        </p:txBody>
      </p:sp>
      <p:cxnSp>
        <p:nvCxnSpPr>
          <p:cNvPr id="10" name="Google Shape;118;p3">
            <a:extLst>
              <a:ext uri="{FF2B5EF4-FFF2-40B4-BE49-F238E27FC236}">
                <a16:creationId xmlns:a16="http://schemas.microsoft.com/office/drawing/2014/main" id="{704E39F9-A476-C86B-1F19-5AD1DB51F8E3}"/>
              </a:ext>
            </a:extLst>
          </p:cNvPr>
          <p:cNvCxnSpPr>
            <a:cxnSpLocks/>
          </p:cNvCxnSpPr>
          <p:nvPr/>
        </p:nvCxnSpPr>
        <p:spPr>
          <a:xfrm>
            <a:off x="963882" y="928992"/>
            <a:ext cx="8414614" cy="0"/>
          </a:xfrm>
          <a:prstGeom prst="straightConnector1">
            <a:avLst/>
          </a:prstGeom>
          <a:ln>
            <a:headEnd type="none" w="sm" len="sm"/>
            <a:tailEnd type="none" w="sm" len="sm"/>
          </a:ln>
        </p:spPr>
        <p:style>
          <a:lnRef idx="1">
            <a:schemeClr val="accent2"/>
          </a:lnRef>
          <a:fillRef idx="0">
            <a:schemeClr val="accent2"/>
          </a:fillRef>
          <a:effectRef idx="0">
            <a:schemeClr val="accent2"/>
          </a:effectRef>
          <a:fontRef idx="minor">
            <a:schemeClr val="tx1"/>
          </a:fontRef>
        </p:style>
      </p:cxnSp>
      <p:sp>
        <p:nvSpPr>
          <p:cNvPr id="2" name="Google Shape;142;p5">
            <a:extLst>
              <a:ext uri="{FF2B5EF4-FFF2-40B4-BE49-F238E27FC236}">
                <a16:creationId xmlns:a16="http://schemas.microsoft.com/office/drawing/2014/main" id="{70C39482-7121-3B5F-4396-762479A27C21}"/>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28</a:t>
            </a:r>
          </a:p>
        </p:txBody>
      </p:sp>
      <p:sp>
        <p:nvSpPr>
          <p:cNvPr id="5" name="TextBox 4">
            <a:extLst>
              <a:ext uri="{FF2B5EF4-FFF2-40B4-BE49-F238E27FC236}">
                <a16:creationId xmlns:a16="http://schemas.microsoft.com/office/drawing/2014/main" id="{21E22928-CE83-333C-2DC0-6A81770F4C85}"/>
              </a:ext>
            </a:extLst>
          </p:cNvPr>
          <p:cNvSpPr txBox="1"/>
          <p:nvPr/>
        </p:nvSpPr>
        <p:spPr>
          <a:xfrm>
            <a:off x="1443778" y="1453896"/>
            <a:ext cx="4060910" cy="2494594"/>
          </a:xfrm>
          <a:prstGeom prst="rect">
            <a:avLst/>
          </a:prstGeom>
          <a:noFill/>
        </p:spPr>
        <p:txBody>
          <a:bodyPr wrap="square" numCol="1" rtlCol="0">
            <a:spAutoFit/>
          </a:bodyPr>
          <a:lstStyle/>
          <a:p>
            <a:pPr marL="92075" algn="just">
              <a:lnSpc>
                <a:spcPct val="107000"/>
              </a:lnSpc>
            </a:pPr>
            <a:r>
              <a:rPr lang="fr-FR" sz="900"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rPr>
              <a:t>Les </a:t>
            </a:r>
            <a:r>
              <a:rPr lang="fr-FR" sz="900" b="1"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rPr>
              <a:t>calendriers culturaux</a:t>
            </a:r>
            <a:r>
              <a:rPr lang="fr-FR" sz="900"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rPr>
              <a:t> sont disponibles sur la hotline 3-2-1 de Airtel depuis Juillet 2019. Ce produit d’information est le fruit de la collaboration entre la Direction Générale de la Météorologie (DGM) et le Ministère de l’Agriculture et de l’Elevage (MINAE), avec l’appui de la composante 1 du projet GIZ/</a:t>
            </a:r>
            <a:r>
              <a:rPr lang="fr-FR" sz="900" dirty="0" err="1">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rPr>
              <a:t>PrAda</a:t>
            </a:r>
            <a:r>
              <a:rPr lang="fr-FR" sz="900"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rPr>
              <a:t>, axée sur l’information agrométéorologique et climatique du Projet Adaptation des chaînes de valeur agricole au changement climatique, en partenariat avec </a:t>
            </a:r>
            <a:r>
              <a:rPr lang="fr-FR" sz="900" dirty="0" err="1">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rPr>
              <a:t>Viamo</a:t>
            </a:r>
            <a:r>
              <a:rPr lang="fr-FR" sz="900"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rPr>
              <a:t>.</a:t>
            </a:r>
          </a:p>
          <a:p>
            <a:pPr marL="92075" algn="just">
              <a:lnSpc>
                <a:spcPct val="107000"/>
              </a:lnSpc>
              <a:spcBef>
                <a:spcPts val="731"/>
              </a:spcBef>
            </a:pPr>
            <a:r>
              <a:rPr lang="fr-FR" sz="900"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rPr>
              <a:t>Pour les spéculations, pour lesquelles des calendriers culturaux existent, des messages spécifiques à chaque région de Madagascar et pour chaque mois ont été élaborés, offrant ainsi aux appelants des conseils agrométéorologiques et des bonnes pratiques. Dans le but de rendre effectif l'accès des populations ruraux à ces calendriers culturaux, ils sont mis à la disposition des agriculteurs en forme de messages vocaux.</a:t>
            </a:r>
          </a:p>
          <a:p>
            <a:pPr marL="92075" algn="just">
              <a:lnSpc>
                <a:spcPct val="107000"/>
              </a:lnSpc>
              <a:spcBef>
                <a:spcPts val="731"/>
              </a:spcBef>
            </a:pPr>
            <a:r>
              <a:rPr lang="fr-FR" sz="900" dirty="0">
                <a:solidFill>
                  <a:schemeClr val="bg1"/>
                </a:solidFill>
                <a:latin typeface="Calibri" panose="020F0502020204030204" pitchFamily="34" charset="0"/>
                <a:ea typeface="Verdana" panose="020B0604030504040204"/>
                <a:cs typeface="Calibri" panose="020F0502020204030204" pitchFamily="34" charset="0"/>
                <a:sym typeface="Verdana" panose="020B0604030504040204"/>
              </a:rPr>
              <a:t>A moyen et à long terme, ces calendriers culturaux sur le Service 3-2-1 sont actualisés chaque année par le MINAE, la DGM et le FOFIFA, avant le début de la grande campagne agricole. </a:t>
            </a:r>
            <a:endParaRPr lang="fr-FR" sz="900" dirty="0">
              <a:solidFill>
                <a:schemeClr val="bg1"/>
              </a:solidFill>
            </a:endParaRPr>
          </a:p>
        </p:txBody>
      </p:sp>
      <p:cxnSp>
        <p:nvCxnSpPr>
          <p:cNvPr id="15" name="Straight Connector 14">
            <a:extLst>
              <a:ext uri="{FF2B5EF4-FFF2-40B4-BE49-F238E27FC236}">
                <a16:creationId xmlns:a16="http://schemas.microsoft.com/office/drawing/2014/main" id="{F867210A-19B7-4CAD-E9B6-BA8B64A514AD}"/>
              </a:ext>
            </a:extLst>
          </p:cNvPr>
          <p:cNvCxnSpPr/>
          <p:nvPr/>
        </p:nvCxnSpPr>
        <p:spPr>
          <a:xfrm>
            <a:off x="5879592" y="4242814"/>
            <a:ext cx="3255264" cy="0"/>
          </a:xfrm>
          <a:prstGeom prst="line">
            <a:avLst/>
          </a:prstGeom>
        </p:spPr>
        <p:style>
          <a:lnRef idx="1">
            <a:schemeClr val="accent4"/>
          </a:lnRef>
          <a:fillRef idx="0">
            <a:schemeClr val="accent4"/>
          </a:fillRef>
          <a:effectRef idx="0">
            <a:schemeClr val="accent4"/>
          </a:effectRef>
          <a:fontRef idx="minor">
            <a:schemeClr val="tx1"/>
          </a:fontRef>
        </p:style>
      </p:cxnSp>
    </p:spTree>
    <p:extLst>
      <p:ext uri="{BB962C8B-B14F-4D97-AF65-F5344CB8AC3E}">
        <p14:creationId xmlns:p14="http://schemas.microsoft.com/office/powerpoint/2010/main" val="292034607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531228AC-8679-693D-8D3A-126A3438E2B0}"/>
              </a:ext>
            </a:extLst>
          </p:cNvPr>
          <p:cNvSpPr/>
          <p:nvPr/>
        </p:nvSpPr>
        <p:spPr>
          <a:xfrm>
            <a:off x="963882" y="1257309"/>
            <a:ext cx="4403648" cy="468635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numCol="1" rtlCol="0" anchor="ctr"/>
          <a:lstStyle/>
          <a:p>
            <a:pPr indent="176213" algn="just">
              <a:lnSpc>
                <a:spcPct val="107000"/>
              </a:lnSpc>
            </a:pPr>
            <a:endParaRPr lang="fr-FR" sz="9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 name="Google Shape;215;p12">
            <a:extLst>
              <a:ext uri="{FF2B5EF4-FFF2-40B4-BE49-F238E27FC236}">
                <a16:creationId xmlns:a16="http://schemas.microsoft.com/office/drawing/2014/main" id="{606EE918-5E42-506A-A9E0-14FF70FE2D65}"/>
              </a:ext>
            </a:extLst>
          </p:cNvPr>
          <p:cNvSpPr txBox="1"/>
          <p:nvPr/>
        </p:nvSpPr>
        <p:spPr>
          <a:xfrm>
            <a:off x="1530810" y="2240581"/>
            <a:ext cx="3178352" cy="2188750"/>
          </a:xfrm>
          <a:prstGeom prst="rect">
            <a:avLst/>
          </a:prstGeom>
          <a:noFill/>
          <a:ln>
            <a:noFill/>
          </a:ln>
        </p:spPr>
        <p:txBody>
          <a:bodyPr spcFirstLastPara="1" wrap="square" lIns="83536" tIns="41756" rIns="83536" bIns="41756" anchor="t" anchorCtr="0">
            <a:spAutoFit/>
          </a:bodyPr>
          <a:lstStyle/>
          <a:p>
            <a:r>
              <a:rPr lang="fr-FR" sz="1279" b="1" dirty="0">
                <a:solidFill>
                  <a:srgbClr val="B36C0D"/>
                </a:solidFill>
                <a:latin typeface="Calibri" panose="020F0502020204030204" pitchFamily="34" charset="0"/>
                <a:ea typeface="Open Sans"/>
                <a:cs typeface="Calibri" panose="020F0502020204030204" pitchFamily="34" charset="0"/>
                <a:sym typeface="Open Sans"/>
              </a:rPr>
              <a:t>MINAE/</a:t>
            </a:r>
            <a:r>
              <a:rPr lang="fr-FR" sz="1279" b="1" dirty="0">
                <a:solidFill>
                  <a:schemeClr val="accent4">
                    <a:lumMod val="75000"/>
                  </a:schemeClr>
                </a:solidFill>
                <a:latin typeface="Calibri" panose="020F0502020204030204" pitchFamily="34" charset="0"/>
                <a:ea typeface="Open Sans"/>
                <a:cs typeface="Calibri" panose="020F0502020204030204" pitchFamily="34" charset="0"/>
                <a:sym typeface="Open Sans"/>
              </a:rPr>
              <a:t>DGA</a:t>
            </a:r>
          </a:p>
          <a:p>
            <a:pPr>
              <a:buClr>
                <a:srgbClr val="222222"/>
              </a:buClr>
              <a:buSzPts val="1200"/>
            </a:pPr>
            <a:r>
              <a:rPr lang="fr-FR" sz="1000" dirty="0">
                <a:latin typeface="Calibri" panose="020F0502020204030204" pitchFamily="34" charset="0"/>
                <a:ea typeface="Calibri" panose="020F0502020204030204"/>
                <a:cs typeface="Calibri" panose="020F0502020204030204" pitchFamily="34" charset="0"/>
                <a:sym typeface="Calibri" panose="020F0502020204030204"/>
              </a:rPr>
              <a:t>ANDRIAMANALINA </a:t>
            </a:r>
            <a:r>
              <a:rPr lang="fr-FR" sz="1000" dirty="0" err="1">
                <a:latin typeface="Calibri" panose="020F0502020204030204" pitchFamily="34" charset="0"/>
                <a:ea typeface="Calibri" panose="020F0502020204030204"/>
                <a:cs typeface="Calibri" panose="020F0502020204030204" pitchFamily="34" charset="0"/>
                <a:sym typeface="Calibri" panose="020F0502020204030204"/>
              </a:rPr>
              <a:t>Raharinjatovo</a:t>
            </a:r>
            <a:r>
              <a:rPr lang="fr-FR" sz="1000" dirty="0">
                <a:latin typeface="Calibri" panose="020F0502020204030204" pitchFamily="34" charset="0"/>
                <a:ea typeface="Calibri" panose="020F0502020204030204"/>
                <a:cs typeface="Calibri" panose="020F0502020204030204" pitchFamily="34" charset="0"/>
                <a:sym typeface="Calibri" panose="020F0502020204030204"/>
              </a:rPr>
              <a:t> </a:t>
            </a:r>
            <a:r>
              <a:rPr lang="fr-FR" sz="1000" dirty="0" err="1">
                <a:latin typeface="Calibri" panose="020F0502020204030204" pitchFamily="34" charset="0"/>
                <a:ea typeface="Calibri" panose="020F0502020204030204"/>
                <a:cs typeface="Calibri" panose="020F0502020204030204" pitchFamily="34" charset="0"/>
                <a:sym typeface="Calibri" panose="020F0502020204030204"/>
              </a:rPr>
              <a:t>Fenomanantsoa</a:t>
            </a:r>
            <a:endParaRPr lang="fr-FR" sz="1000" dirty="0">
              <a:latin typeface="Calibri" panose="020F0502020204030204" pitchFamily="34" charset="0"/>
              <a:ea typeface="Calibri" panose="020F0502020204030204"/>
              <a:cs typeface="Calibri" panose="020F0502020204030204" pitchFamily="34" charset="0"/>
              <a:sym typeface="Calibri" panose="020F0502020204030204"/>
            </a:endParaRPr>
          </a:p>
          <a:p>
            <a:r>
              <a:rPr lang="fr-FR" sz="1000" i="1" dirty="0">
                <a:latin typeface="Calibri" panose="020F0502020204030204" pitchFamily="34" charset="0"/>
                <a:ea typeface="Calibri" panose="020F0502020204030204"/>
                <a:cs typeface="Calibri" panose="020F0502020204030204" pitchFamily="34" charset="0"/>
                <a:sym typeface="Calibri" panose="020F0502020204030204"/>
              </a:rPr>
              <a:t>raharifeno123@gmail.com</a:t>
            </a:r>
          </a:p>
          <a:p>
            <a:pPr>
              <a:buClr>
                <a:schemeClr val="dk1"/>
              </a:buClr>
              <a:buSzPts val="1200"/>
            </a:pPr>
            <a:endParaRPr lang="fr-FR" sz="1279" i="1" dirty="0">
              <a:solidFill>
                <a:schemeClr val="bg1"/>
              </a:solidFill>
              <a:latin typeface="Calibri" panose="020F0502020204030204" pitchFamily="34" charset="0"/>
              <a:ea typeface="Calibri" panose="020F0502020204030204"/>
              <a:cs typeface="Calibri" panose="020F0502020204030204" pitchFamily="34" charset="0"/>
              <a:sym typeface="Calibri" panose="020F0502020204030204"/>
            </a:endParaRPr>
          </a:p>
          <a:p>
            <a:endParaRPr lang="fr-FR" sz="1279" b="1" dirty="0">
              <a:solidFill>
                <a:schemeClr val="bg1"/>
              </a:solidFill>
              <a:latin typeface="Calibri" panose="020F0502020204030204" pitchFamily="34" charset="0"/>
              <a:ea typeface="Open Sans"/>
              <a:cs typeface="Calibri" panose="020F0502020204030204" pitchFamily="34" charset="0"/>
              <a:sym typeface="Open Sans"/>
            </a:endParaRPr>
          </a:p>
          <a:p>
            <a:r>
              <a:rPr lang="fr-FR" sz="1279" b="1" dirty="0">
                <a:solidFill>
                  <a:srgbClr val="B36C0D"/>
                </a:solidFill>
                <a:latin typeface="Calibri" panose="020F0502020204030204" pitchFamily="34" charset="0"/>
                <a:ea typeface="Open Sans"/>
                <a:cs typeface="Calibri" panose="020F0502020204030204" pitchFamily="34" charset="0"/>
                <a:sym typeface="Open Sans"/>
              </a:rPr>
              <a:t>FOFIFA/</a:t>
            </a:r>
            <a:r>
              <a:rPr lang="fr-FR" sz="1279" b="1" dirty="0">
                <a:solidFill>
                  <a:schemeClr val="accent4">
                    <a:lumMod val="75000"/>
                  </a:schemeClr>
                </a:solidFill>
                <a:latin typeface="Calibri" panose="020F0502020204030204" pitchFamily="34" charset="0"/>
                <a:ea typeface="Open Sans"/>
                <a:cs typeface="Calibri" panose="020F0502020204030204" pitchFamily="34" charset="0"/>
                <a:sym typeface="Open Sans"/>
              </a:rPr>
              <a:t>DRA</a:t>
            </a:r>
          </a:p>
          <a:p>
            <a:r>
              <a:rPr lang="fr-FR" sz="1000" dirty="0">
                <a:latin typeface="Calibri" panose="020F0502020204030204" pitchFamily="34" charset="0"/>
                <a:ea typeface="Calibri" panose="020F0502020204030204"/>
                <a:cs typeface="Calibri" panose="020F0502020204030204" pitchFamily="34" charset="0"/>
                <a:sym typeface="Calibri" panose="020F0502020204030204"/>
              </a:rPr>
              <a:t>RAVELOMANANTSOA </a:t>
            </a:r>
            <a:r>
              <a:rPr lang="fr-FR" sz="1000" dirty="0" err="1">
                <a:latin typeface="Calibri" panose="020F0502020204030204" pitchFamily="34" charset="0"/>
                <a:ea typeface="Calibri" panose="020F0502020204030204"/>
                <a:cs typeface="Calibri" panose="020F0502020204030204" pitchFamily="34" charset="0"/>
                <a:sym typeface="Calibri" panose="020F0502020204030204"/>
              </a:rPr>
              <a:t>Santatra</a:t>
            </a:r>
            <a:br>
              <a:rPr lang="fr-FR" sz="1000">
                <a:latin typeface="Calibri" panose="020F0502020204030204" pitchFamily="34" charset="0"/>
                <a:ea typeface="Calibri" panose="020F0502020204030204"/>
                <a:cs typeface="Calibri" panose="020F0502020204030204" pitchFamily="34" charset="0"/>
                <a:sym typeface="Calibri" panose="020F0502020204030204"/>
              </a:rPr>
            </a:br>
            <a:r>
              <a:rPr lang="fr-FR" sz="1000" i="1">
                <a:latin typeface="Calibri" panose="020F0502020204030204" pitchFamily="34" charset="0"/>
                <a:ea typeface="Calibri" panose="020F0502020204030204"/>
                <a:cs typeface="Calibri" panose="020F0502020204030204" pitchFamily="34" charset="0"/>
                <a:sym typeface="Calibri" panose="020F0502020204030204"/>
              </a:rPr>
              <a:t>srakotoarisoaravel@gmail.com</a:t>
            </a:r>
            <a:endParaRPr lang="fr-FR" sz="1000" i="1" dirty="0">
              <a:latin typeface="Calibri" panose="020F0502020204030204" pitchFamily="34" charset="0"/>
              <a:ea typeface="Calibri" panose="020F0502020204030204"/>
              <a:cs typeface="Calibri" panose="020F0502020204030204" pitchFamily="34" charset="0"/>
              <a:sym typeface="Calibri" panose="020F0502020204030204"/>
            </a:endParaRPr>
          </a:p>
          <a:p>
            <a:endParaRPr lang="fr-FR" sz="1279" b="1" dirty="0">
              <a:solidFill>
                <a:schemeClr val="bg1"/>
              </a:solidFill>
              <a:latin typeface="Calibri" panose="020F0502020204030204" pitchFamily="34" charset="0"/>
              <a:ea typeface="Open Sans"/>
              <a:cs typeface="Calibri" panose="020F0502020204030204" pitchFamily="34" charset="0"/>
              <a:sym typeface="Open Sans"/>
            </a:endParaRPr>
          </a:p>
          <a:p>
            <a:r>
              <a:rPr lang="fr-FR" sz="1279" b="1" dirty="0">
                <a:solidFill>
                  <a:srgbClr val="B36C0D"/>
                </a:solidFill>
                <a:latin typeface="Calibri" panose="020F0502020204030204" pitchFamily="34" charset="0"/>
                <a:ea typeface="Open Sans"/>
                <a:cs typeface="Calibri" panose="020F0502020204030204" pitchFamily="34" charset="0"/>
                <a:sym typeface="Open Sans" panose="020B0606030504020204"/>
              </a:rPr>
              <a:t>MTM/</a:t>
            </a:r>
            <a:r>
              <a:rPr lang="fr-FR" sz="1279" b="1" dirty="0">
                <a:solidFill>
                  <a:schemeClr val="accent4">
                    <a:lumMod val="75000"/>
                  </a:schemeClr>
                </a:solidFill>
                <a:latin typeface="Calibri" panose="020F0502020204030204" pitchFamily="34" charset="0"/>
                <a:ea typeface="Open Sans"/>
                <a:cs typeface="Calibri" panose="020F0502020204030204" pitchFamily="34" charset="0"/>
                <a:sym typeface="Open Sans" panose="020B0606030504020204"/>
              </a:rPr>
              <a:t>DGM/DRDH</a:t>
            </a:r>
          </a:p>
          <a:p>
            <a:pPr>
              <a:buClr>
                <a:srgbClr val="222222"/>
              </a:buClr>
              <a:buSzPts val="1200"/>
            </a:pPr>
            <a:r>
              <a:rPr lang="fr-FR" sz="1000" dirty="0">
                <a:latin typeface="Calibri" panose="020F0502020204030204" pitchFamily="34" charset="0"/>
                <a:ea typeface="Calibri" panose="020F0502020204030204"/>
                <a:cs typeface="Calibri" panose="020F0502020204030204" pitchFamily="34" charset="0"/>
                <a:sym typeface="Calibri" panose="020F0502020204030204"/>
              </a:rPr>
              <a:t>KOTOMANGAZAFY </a:t>
            </a:r>
            <a:r>
              <a:rPr lang="fr-FR" sz="1000" dirty="0" err="1">
                <a:latin typeface="Calibri" panose="020F0502020204030204" pitchFamily="34" charset="0"/>
                <a:ea typeface="Calibri" panose="020F0502020204030204"/>
                <a:cs typeface="Calibri" panose="020F0502020204030204" pitchFamily="34" charset="0"/>
                <a:sym typeface="Calibri" panose="020F0502020204030204"/>
              </a:rPr>
              <a:t>Stephason</a:t>
            </a:r>
            <a:endParaRPr lang="fr-FR" sz="1000" dirty="0">
              <a:latin typeface="Calibri" panose="020F0502020204030204" pitchFamily="34" charset="0"/>
              <a:ea typeface="Calibri" panose="020F0502020204030204"/>
              <a:cs typeface="Calibri" panose="020F0502020204030204" pitchFamily="34" charset="0"/>
              <a:sym typeface="Calibri" panose="020F0502020204030204"/>
            </a:endParaRPr>
          </a:p>
          <a:p>
            <a:pPr>
              <a:buClr>
                <a:srgbClr val="222222"/>
              </a:buClr>
              <a:buSzPts val="1200"/>
            </a:pPr>
            <a:r>
              <a:rPr lang="fr-FR" sz="1000" i="1" dirty="0">
                <a:latin typeface="Calibri" panose="020F0502020204030204" pitchFamily="34" charset="0"/>
                <a:ea typeface="Calibri" panose="020F0502020204030204"/>
                <a:cs typeface="Calibri" panose="020F0502020204030204" pitchFamily="34" charset="0"/>
                <a:sym typeface="Calibri" panose="020F0502020204030204"/>
              </a:rPr>
              <a:t>stephasonk@gmail.com</a:t>
            </a:r>
          </a:p>
        </p:txBody>
      </p:sp>
      <p:sp>
        <p:nvSpPr>
          <p:cNvPr id="5" name="Google Shape;115;p3">
            <a:extLst>
              <a:ext uri="{FF2B5EF4-FFF2-40B4-BE49-F238E27FC236}">
                <a16:creationId xmlns:a16="http://schemas.microsoft.com/office/drawing/2014/main" id="{F462E859-52A3-9CEA-81ED-B9E4919C26F9}"/>
              </a:ext>
            </a:extLst>
          </p:cNvPr>
          <p:cNvSpPr txBox="1"/>
          <p:nvPr/>
        </p:nvSpPr>
        <p:spPr>
          <a:xfrm>
            <a:off x="1530810" y="1579050"/>
            <a:ext cx="2977182" cy="453659"/>
          </a:xfrm>
          <a:prstGeom prst="rect">
            <a:avLst/>
          </a:prstGeom>
          <a:noFill/>
          <a:ln>
            <a:noFill/>
          </a:ln>
        </p:spPr>
        <p:txBody>
          <a:bodyPr spcFirstLastPara="1" wrap="square" lIns="83536" tIns="41756" rIns="83536" bIns="41756" anchor="t" anchorCtr="0">
            <a:spAutoFit/>
          </a:bodyPr>
          <a:lstStyle/>
          <a:p>
            <a:r>
              <a:rPr lang="fr-FR" sz="2400" b="1" dirty="0">
                <a:solidFill>
                  <a:srgbClr val="B36C0D"/>
                </a:solidFill>
                <a:latin typeface="Calibri" panose="020F0502020204030204" pitchFamily="34" charset="0"/>
                <a:ea typeface="Open Sans"/>
                <a:cs typeface="Calibri" panose="020F0502020204030204" pitchFamily="34" charset="0"/>
                <a:sym typeface="Open Sans"/>
              </a:rPr>
              <a:t>CONTACTS</a:t>
            </a:r>
            <a:endParaRPr lang="fr-FR" sz="2800" b="1" dirty="0">
              <a:solidFill>
                <a:srgbClr val="B36C0D"/>
              </a:solidFill>
              <a:latin typeface="Calibri" panose="020F0502020204030204" pitchFamily="34" charset="0"/>
              <a:ea typeface="Open Sans"/>
              <a:cs typeface="Calibri" panose="020F0502020204030204" pitchFamily="34" charset="0"/>
              <a:sym typeface="Open Sans"/>
            </a:endParaRPr>
          </a:p>
        </p:txBody>
      </p:sp>
      <p:cxnSp>
        <p:nvCxnSpPr>
          <p:cNvPr id="6" name="Google Shape;118;p3">
            <a:extLst>
              <a:ext uri="{FF2B5EF4-FFF2-40B4-BE49-F238E27FC236}">
                <a16:creationId xmlns:a16="http://schemas.microsoft.com/office/drawing/2014/main" id="{C462DC89-35B2-B96E-3848-2FEAF8F4FD1A}"/>
              </a:ext>
            </a:extLst>
          </p:cNvPr>
          <p:cNvCxnSpPr>
            <a:cxnSpLocks/>
          </p:cNvCxnSpPr>
          <p:nvPr/>
        </p:nvCxnSpPr>
        <p:spPr>
          <a:xfrm>
            <a:off x="1622250" y="2032709"/>
            <a:ext cx="2977182" cy="0"/>
          </a:xfrm>
          <a:prstGeom prst="straightConnector1">
            <a:avLst/>
          </a:prstGeom>
          <a:ln>
            <a:headEnd type="none" w="sm" len="sm"/>
            <a:tailEnd type="none" w="sm" len="sm"/>
          </a:ln>
        </p:spPr>
        <p:style>
          <a:lnRef idx="1">
            <a:schemeClr val="accent2"/>
          </a:lnRef>
          <a:fillRef idx="0">
            <a:schemeClr val="accent2"/>
          </a:fillRef>
          <a:effectRef idx="0">
            <a:schemeClr val="accent2"/>
          </a:effectRef>
          <a:fontRef idx="minor">
            <a:schemeClr val="tx1"/>
          </a:fontRef>
        </p:style>
      </p:cxnSp>
      <p:sp>
        <p:nvSpPr>
          <p:cNvPr id="2" name="Google Shape;142;p5">
            <a:extLst>
              <a:ext uri="{FF2B5EF4-FFF2-40B4-BE49-F238E27FC236}">
                <a16:creationId xmlns:a16="http://schemas.microsoft.com/office/drawing/2014/main" id="{AB21E62F-0BA5-0377-0985-EC1B382BB5C4}"/>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29</a:t>
            </a:r>
          </a:p>
        </p:txBody>
      </p:sp>
      <p:pic>
        <p:nvPicPr>
          <p:cNvPr id="8" name="Picture 7">
            <a:extLst>
              <a:ext uri="{FF2B5EF4-FFF2-40B4-BE49-F238E27FC236}">
                <a16:creationId xmlns:a16="http://schemas.microsoft.com/office/drawing/2014/main" id="{35B33955-73FE-6171-7B1B-C11F4BC93A30}"/>
              </a:ext>
            </a:extLst>
          </p:cNvPr>
          <p:cNvPicPr>
            <a:picLocks noChangeAspect="1"/>
          </p:cNvPicPr>
          <p:nvPr/>
        </p:nvPicPr>
        <p:blipFill>
          <a:blip r:embed="rId2"/>
          <a:srcRect l="17881" r="17881"/>
          <a:stretch/>
        </p:blipFill>
        <p:spPr>
          <a:xfrm>
            <a:off x="5367530" y="1257309"/>
            <a:ext cx="4010966" cy="4686358"/>
          </a:xfrm>
          <a:prstGeom prst="roundRect">
            <a:avLst>
              <a:gd name="adj" fmla="val 0"/>
            </a:avLst>
          </a:prstGeom>
        </p:spPr>
      </p:pic>
    </p:spTree>
    <p:extLst>
      <p:ext uri="{BB962C8B-B14F-4D97-AF65-F5344CB8AC3E}">
        <p14:creationId xmlns:p14="http://schemas.microsoft.com/office/powerpoint/2010/main" val="218033102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15;p3">
            <a:extLst>
              <a:ext uri="{FF2B5EF4-FFF2-40B4-BE49-F238E27FC236}">
                <a16:creationId xmlns:a16="http://schemas.microsoft.com/office/drawing/2014/main" id="{FDC2CB95-7931-6AEB-4BC7-C1F9206ACE57}"/>
              </a:ext>
            </a:extLst>
          </p:cNvPr>
          <p:cNvSpPr txBox="1"/>
          <p:nvPr/>
        </p:nvSpPr>
        <p:spPr>
          <a:xfrm>
            <a:off x="963882" y="475333"/>
            <a:ext cx="2885742" cy="453659"/>
          </a:xfrm>
          <a:prstGeom prst="rect">
            <a:avLst/>
          </a:prstGeom>
          <a:noFill/>
          <a:ln>
            <a:noFill/>
          </a:ln>
        </p:spPr>
        <p:txBody>
          <a:bodyPr spcFirstLastPara="1" wrap="square" lIns="83536" tIns="41756" rIns="83536" bIns="41756" anchor="t" anchorCtr="0">
            <a:spAutoFit/>
          </a:bodyPr>
          <a:lstStyle/>
          <a:p>
            <a:r>
              <a:rPr lang="fr-FR" sz="2400" b="1" dirty="0">
                <a:solidFill>
                  <a:srgbClr val="B36C0D"/>
                </a:solidFill>
                <a:latin typeface="Calibri" panose="020F0502020204030204" pitchFamily="34" charset="0"/>
                <a:ea typeface="Open Sans"/>
                <a:cs typeface="Calibri" panose="020F0502020204030204" pitchFamily="34" charset="0"/>
                <a:sym typeface="Open Sans"/>
              </a:rPr>
              <a:t>GUIDE DE LECTURE</a:t>
            </a:r>
            <a:endParaRPr lang="fr-FR" sz="2800" b="1" dirty="0">
              <a:solidFill>
                <a:srgbClr val="B36C0D"/>
              </a:solidFill>
              <a:latin typeface="Calibri" panose="020F0502020204030204" pitchFamily="34" charset="0"/>
              <a:ea typeface="Open Sans"/>
              <a:cs typeface="Calibri" panose="020F0502020204030204" pitchFamily="34" charset="0"/>
              <a:sym typeface="Open Sans"/>
            </a:endParaRPr>
          </a:p>
        </p:txBody>
      </p:sp>
      <p:cxnSp>
        <p:nvCxnSpPr>
          <p:cNvPr id="5" name="Google Shape;118;p3">
            <a:extLst>
              <a:ext uri="{FF2B5EF4-FFF2-40B4-BE49-F238E27FC236}">
                <a16:creationId xmlns:a16="http://schemas.microsoft.com/office/drawing/2014/main" id="{151F1150-FE35-8B62-3A1D-CCE798DC8BB6}"/>
              </a:ext>
            </a:extLst>
          </p:cNvPr>
          <p:cNvCxnSpPr>
            <a:cxnSpLocks/>
          </p:cNvCxnSpPr>
          <p:nvPr/>
        </p:nvCxnSpPr>
        <p:spPr>
          <a:xfrm>
            <a:off x="963882" y="928992"/>
            <a:ext cx="7990112" cy="0"/>
          </a:xfrm>
          <a:prstGeom prst="straightConnector1">
            <a:avLst/>
          </a:prstGeom>
          <a:ln>
            <a:headEnd type="none" w="sm" len="sm"/>
            <a:tailEnd type="none" w="sm" len="sm"/>
          </a:ln>
        </p:spPr>
        <p:style>
          <a:lnRef idx="1">
            <a:schemeClr val="accent2"/>
          </a:lnRef>
          <a:fillRef idx="0">
            <a:schemeClr val="accent2"/>
          </a:fillRef>
          <a:effectRef idx="0">
            <a:schemeClr val="accent2"/>
          </a:effectRef>
          <a:fontRef idx="minor">
            <a:schemeClr val="tx1"/>
          </a:fontRef>
        </p:style>
      </p:cxnSp>
      <p:sp>
        <p:nvSpPr>
          <p:cNvPr id="6" name="Rectangle 5">
            <a:extLst>
              <a:ext uri="{FF2B5EF4-FFF2-40B4-BE49-F238E27FC236}">
                <a16:creationId xmlns:a16="http://schemas.microsoft.com/office/drawing/2014/main" id="{C11D7D4F-7409-DDEE-44CF-E529AE58B8BA}"/>
              </a:ext>
            </a:extLst>
          </p:cNvPr>
          <p:cNvSpPr/>
          <p:nvPr/>
        </p:nvSpPr>
        <p:spPr>
          <a:xfrm>
            <a:off x="963882" y="1223078"/>
            <a:ext cx="4732830" cy="174126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numCol="2" rtlCol="0" anchor="ctr"/>
          <a:lstStyle/>
          <a:p>
            <a:pPr marL="182563" algn="just">
              <a:spcBef>
                <a:spcPts val="731"/>
              </a:spcBef>
              <a:buClr>
                <a:schemeClr val="dk1"/>
              </a:buClr>
              <a:buSzPts val="800"/>
            </a:pPr>
            <a:r>
              <a:rPr lang="fr-FR" sz="900" dirty="0">
                <a:solidFill>
                  <a:schemeClr val="tx1"/>
                </a:solidFill>
                <a:latin typeface="Calibri" panose="020F0502020204030204" pitchFamily="34" charset="0"/>
                <a:ea typeface="Verdana" panose="020B0604030504040204"/>
                <a:cs typeface="Calibri" panose="020F0502020204030204" pitchFamily="34" charset="0"/>
                <a:sym typeface="Verdana" panose="020B0604030504040204"/>
              </a:rPr>
              <a:t>Les calendriers culturaux proposés sont pour les cultures dépendant uniquement de la précipitation. </a:t>
            </a:r>
          </a:p>
          <a:p>
            <a:pPr marL="182563" algn="just">
              <a:spcBef>
                <a:spcPts val="731"/>
              </a:spcBef>
              <a:buClr>
                <a:schemeClr val="dk1"/>
              </a:buClr>
              <a:buSzPts val="800"/>
            </a:pPr>
            <a:r>
              <a:rPr lang="fr-FR" sz="900" dirty="0">
                <a:solidFill>
                  <a:schemeClr val="tx1"/>
                </a:solidFill>
                <a:latin typeface="Calibri" panose="020F0502020204030204" pitchFamily="34" charset="0"/>
                <a:ea typeface="Verdana" panose="020B0604030504040204"/>
                <a:cs typeface="Calibri" panose="020F0502020204030204" pitchFamily="34" charset="0"/>
                <a:sym typeface="Verdana" panose="020B0604030504040204"/>
              </a:rPr>
              <a:t>Ils se basent sur les perspectives climatiques de précipitations d’Octobre 2022 à Avril 2023. Il ne faut pas oublier que ces perspectives peuvent présenter des écarts par rapport à la réalité. </a:t>
            </a:r>
          </a:p>
          <a:p>
            <a:pPr marL="182563" algn="just">
              <a:spcBef>
                <a:spcPts val="731"/>
              </a:spcBef>
              <a:buClr>
                <a:schemeClr val="dk1"/>
              </a:buClr>
              <a:buSzPts val="800"/>
            </a:pPr>
            <a:r>
              <a:rPr lang="fr-FR" sz="900" dirty="0">
                <a:solidFill>
                  <a:schemeClr val="tx1"/>
                </a:solidFill>
                <a:latin typeface="Calibri" panose="020F0502020204030204" pitchFamily="34" charset="0"/>
                <a:ea typeface="Verdana" panose="020B0604030504040204"/>
                <a:cs typeface="Calibri" panose="020F0502020204030204" pitchFamily="34" charset="0"/>
                <a:sym typeface="Verdana" panose="020B0604030504040204"/>
              </a:rPr>
              <a:t>Ces calendriers donnent des périodes favorables  pour le semis.  Il est possible qu’il pleuve avant la période proposée, mais il est recommandé d’attendre car il y a encore beaucoup de risque d’avoir des périodes sèches par la suite (échec de semis). </a:t>
            </a:r>
          </a:p>
          <a:p>
            <a:pPr marL="182563" algn="just">
              <a:spcBef>
                <a:spcPts val="731"/>
              </a:spcBef>
              <a:buClr>
                <a:schemeClr val="dk1"/>
              </a:buClr>
              <a:buSzPts val="800"/>
            </a:pPr>
            <a:r>
              <a:rPr lang="fr-FR" sz="900" dirty="0">
                <a:solidFill>
                  <a:schemeClr val="tx1"/>
                </a:solidFill>
                <a:latin typeface="Calibri" panose="020F0502020204030204" pitchFamily="34" charset="0"/>
                <a:ea typeface="Verdana" panose="020B0604030504040204"/>
                <a:cs typeface="Calibri" panose="020F0502020204030204" pitchFamily="34" charset="0"/>
                <a:sym typeface="Verdana" panose="020B0604030504040204"/>
              </a:rPr>
              <a:t>Si au niveau de votre localité, le climat diffère de l’ensemble de la région dans laquelle elle se trouve, il faut se référer à la localité voisine ayant le même climat mais qui ne se trouve pas dans la même région administrative. </a:t>
            </a:r>
          </a:p>
        </p:txBody>
      </p:sp>
      <p:sp>
        <p:nvSpPr>
          <p:cNvPr id="10" name="Rectangle 9">
            <a:extLst>
              <a:ext uri="{FF2B5EF4-FFF2-40B4-BE49-F238E27FC236}">
                <a16:creationId xmlns:a16="http://schemas.microsoft.com/office/drawing/2014/main" id="{4E04DD79-012F-8BA6-9A90-4BEBC95CA258}"/>
              </a:ext>
            </a:extLst>
          </p:cNvPr>
          <p:cNvSpPr/>
          <p:nvPr/>
        </p:nvSpPr>
        <p:spPr>
          <a:xfrm>
            <a:off x="5541264" y="1181535"/>
            <a:ext cx="3400854" cy="16489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numCol="1" rtlCol="0" anchor="ctr"/>
          <a:lstStyle/>
          <a:p>
            <a:pPr marL="182563" algn="just">
              <a:spcBef>
                <a:spcPts val="731"/>
              </a:spcBef>
              <a:buClr>
                <a:schemeClr val="dk1"/>
              </a:buClr>
              <a:buSzPts val="800"/>
            </a:pPr>
            <a:r>
              <a:rPr lang="fr-FR" sz="900" dirty="0">
                <a:solidFill>
                  <a:schemeClr val="tx1"/>
                </a:solidFill>
                <a:latin typeface="Calibri" panose="020F0502020204030204" pitchFamily="34" charset="0"/>
                <a:ea typeface="Verdana" panose="020B0604030504040204"/>
                <a:cs typeface="Calibri" panose="020F0502020204030204" pitchFamily="34" charset="0"/>
                <a:sym typeface="Verdana" panose="020B0604030504040204"/>
              </a:rPr>
              <a:t>Chaque tableau représente le calendrier pour des variétés de même longueur de cycle (court, intermédiaire et long). Si la variété que vous avez l’habitude d’utiliser n’est pas dans la liste proposée, il faut se référer au calendrier des variétés ayant la même longueur de cycle. </a:t>
            </a:r>
          </a:p>
          <a:p>
            <a:pPr marL="357188" indent="-174625" algn="just">
              <a:spcBef>
                <a:spcPts val="731"/>
              </a:spcBef>
              <a:buClr>
                <a:schemeClr val="accent2">
                  <a:lumMod val="50000"/>
                </a:schemeClr>
              </a:buClr>
              <a:buSzPts val="800"/>
              <a:buFont typeface="Calibri" panose="020F0502020204030204" pitchFamily="34" charset="0"/>
              <a:buChar char="•"/>
            </a:pPr>
            <a:r>
              <a:rPr lang="fr-FR" sz="900" dirty="0">
                <a:solidFill>
                  <a:srgbClr val="006C31"/>
                </a:solidFill>
                <a:latin typeface="Calibri" panose="020F0502020204030204" pitchFamily="34" charset="0"/>
                <a:ea typeface="Verdana" panose="020B0604030504040204"/>
                <a:cs typeface="Calibri" panose="020F0502020204030204" pitchFamily="34" charset="0"/>
                <a:sym typeface="Verdana" panose="020B0604030504040204"/>
              </a:rPr>
              <a:t>cycle court: inférieure ou égale à 90 jours.</a:t>
            </a:r>
          </a:p>
          <a:p>
            <a:pPr marL="357188" indent="-174625" algn="just">
              <a:spcBef>
                <a:spcPts val="731"/>
              </a:spcBef>
              <a:buClr>
                <a:schemeClr val="accent2">
                  <a:lumMod val="50000"/>
                </a:schemeClr>
              </a:buClr>
              <a:buSzPts val="800"/>
              <a:buFont typeface="Calibri" panose="020F0502020204030204" pitchFamily="34" charset="0"/>
              <a:buChar char="•"/>
            </a:pPr>
            <a:r>
              <a:rPr lang="fr-FR" sz="900" dirty="0">
                <a:solidFill>
                  <a:srgbClr val="006C31"/>
                </a:solidFill>
                <a:latin typeface="Calibri" panose="020F0502020204030204" pitchFamily="34" charset="0"/>
                <a:ea typeface="Verdana" panose="020B0604030504040204"/>
                <a:cs typeface="Calibri" panose="020F0502020204030204" pitchFamily="34" charset="0"/>
                <a:sym typeface="Verdana" panose="020B0604030504040204"/>
              </a:rPr>
              <a:t>cycle intermédiaire: 100 jours à 120 jours.</a:t>
            </a:r>
          </a:p>
          <a:p>
            <a:pPr marL="357188" indent="-174625" algn="just">
              <a:spcBef>
                <a:spcPts val="731"/>
              </a:spcBef>
              <a:buClr>
                <a:schemeClr val="accent2">
                  <a:lumMod val="50000"/>
                </a:schemeClr>
              </a:buClr>
              <a:buSzPts val="800"/>
              <a:buFont typeface="Calibri" panose="020F0502020204030204" pitchFamily="34" charset="0"/>
              <a:buChar char="•"/>
            </a:pPr>
            <a:r>
              <a:rPr lang="fr-FR" sz="900" dirty="0">
                <a:solidFill>
                  <a:srgbClr val="006C31"/>
                </a:solidFill>
                <a:latin typeface="Calibri" panose="020F0502020204030204" pitchFamily="34" charset="0"/>
                <a:ea typeface="Verdana" panose="020B0604030504040204"/>
                <a:cs typeface="Calibri" panose="020F0502020204030204" pitchFamily="34" charset="0"/>
                <a:sym typeface="Verdana" panose="020B0604030504040204"/>
              </a:rPr>
              <a:t>cycle long: supérieur à 120 jours.</a:t>
            </a:r>
          </a:p>
        </p:txBody>
      </p:sp>
      <p:sp>
        <p:nvSpPr>
          <p:cNvPr id="11" name="Rectangle 10">
            <a:extLst>
              <a:ext uri="{FF2B5EF4-FFF2-40B4-BE49-F238E27FC236}">
                <a16:creationId xmlns:a16="http://schemas.microsoft.com/office/drawing/2014/main" id="{FE3F07A8-976F-E3D1-E292-B44FD7842EC7}"/>
              </a:ext>
            </a:extLst>
          </p:cNvPr>
          <p:cNvSpPr/>
          <p:nvPr/>
        </p:nvSpPr>
        <p:spPr>
          <a:xfrm>
            <a:off x="5532120" y="3333432"/>
            <a:ext cx="3409998" cy="1388203"/>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numCol="1" rtlCol="0" anchor="ctr"/>
          <a:lstStyle/>
          <a:p>
            <a:pPr marL="182563" algn="just">
              <a:spcBef>
                <a:spcPts val="731"/>
              </a:spcBef>
              <a:buClr>
                <a:schemeClr val="dk1"/>
              </a:buClr>
              <a:buSzPts val="800"/>
            </a:pPr>
            <a:r>
              <a:rPr lang="fr-FR" sz="900" dirty="0">
                <a:solidFill>
                  <a:schemeClr val="tx1"/>
                </a:solidFill>
                <a:latin typeface="Calibri" panose="020F0502020204030204" pitchFamily="34" charset="0"/>
                <a:ea typeface="Verdana" panose="020B0604030504040204"/>
                <a:cs typeface="Calibri" panose="020F0502020204030204" pitchFamily="34" charset="0"/>
                <a:sym typeface="Verdana" panose="020B0604030504040204"/>
              </a:rPr>
              <a:t>L’itinéraire technique présenté dans le présent livre est structuré par ordre chronologique. Pour chaque activité, les périodes recommandées pour les travaux à effectuer sont données par des cases colorées (bleu et rouge) sur la même ligne: </a:t>
            </a:r>
          </a:p>
          <a:p>
            <a:pPr marL="182563" indent="174625" algn="just">
              <a:spcBef>
                <a:spcPts val="731"/>
              </a:spcBef>
              <a:buClr>
                <a:schemeClr val="accent2">
                  <a:lumMod val="50000"/>
                </a:schemeClr>
              </a:buClr>
              <a:buSzPts val="800"/>
              <a:buFont typeface="Wingdings" panose="05000000000000000000" pitchFamily="2" charset="2"/>
              <a:buChar char="§"/>
            </a:pPr>
            <a:r>
              <a:rPr lang="fr-FR" sz="900" dirty="0">
                <a:solidFill>
                  <a:srgbClr val="006C31"/>
                </a:solidFill>
                <a:latin typeface="Calibri" panose="020F0502020204030204" pitchFamily="34" charset="0"/>
                <a:ea typeface="Verdana" panose="020B0604030504040204"/>
                <a:cs typeface="Calibri" panose="020F0502020204030204" pitchFamily="34" charset="0"/>
                <a:sym typeface="Verdana" panose="020B0604030504040204"/>
              </a:rPr>
              <a:t>Les cases bleues donnent les périodes optimales. </a:t>
            </a:r>
          </a:p>
          <a:p>
            <a:pPr marL="182563" indent="174625" algn="just">
              <a:spcBef>
                <a:spcPts val="731"/>
              </a:spcBef>
              <a:buClr>
                <a:schemeClr val="accent2">
                  <a:lumMod val="50000"/>
                </a:schemeClr>
              </a:buClr>
              <a:buSzPts val="800"/>
              <a:buFont typeface="Wingdings" panose="05000000000000000000" pitchFamily="2" charset="2"/>
              <a:buChar char="§"/>
            </a:pPr>
            <a:r>
              <a:rPr lang="fr-FR" sz="900" dirty="0">
                <a:solidFill>
                  <a:srgbClr val="006C31"/>
                </a:solidFill>
                <a:latin typeface="Calibri" panose="020F0502020204030204" pitchFamily="34" charset="0"/>
                <a:ea typeface="Verdana" panose="020B0604030504040204"/>
                <a:cs typeface="Calibri" panose="020F0502020204030204" pitchFamily="34" charset="0"/>
                <a:sym typeface="Verdana" panose="020B0604030504040204"/>
              </a:rPr>
              <a:t>les cases rouges signalent la limite recommandée pour les activités. </a:t>
            </a:r>
          </a:p>
        </p:txBody>
      </p:sp>
      <p:sp>
        <p:nvSpPr>
          <p:cNvPr id="3" name="Google Shape;142;p5">
            <a:extLst>
              <a:ext uri="{FF2B5EF4-FFF2-40B4-BE49-F238E27FC236}">
                <a16:creationId xmlns:a16="http://schemas.microsoft.com/office/drawing/2014/main" id="{6542ADC7-71B1-F083-94F1-B73E6FD68798}"/>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dirty="0">
                <a:solidFill>
                  <a:schemeClr val="bg1"/>
                </a:solidFill>
              </a:rPr>
              <a:t>5</a:t>
            </a:r>
          </a:p>
        </p:txBody>
      </p:sp>
      <p:pic>
        <p:nvPicPr>
          <p:cNvPr id="2" name="Image 1"/>
          <p:cNvPicPr>
            <a:picLocks noChangeAspect="1"/>
          </p:cNvPicPr>
          <p:nvPr/>
        </p:nvPicPr>
        <p:blipFill>
          <a:blip r:embed="rId2"/>
          <a:stretch>
            <a:fillRect/>
          </a:stretch>
        </p:blipFill>
        <p:spPr>
          <a:xfrm>
            <a:off x="1211700" y="3148829"/>
            <a:ext cx="4421004" cy="2482913"/>
          </a:xfrm>
          <a:prstGeom prst="rect">
            <a:avLst/>
          </a:prstGeom>
        </p:spPr>
      </p:pic>
    </p:spTree>
    <p:extLst>
      <p:ext uri="{BB962C8B-B14F-4D97-AF65-F5344CB8AC3E}">
        <p14:creationId xmlns:p14="http://schemas.microsoft.com/office/powerpoint/2010/main" val="278887007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Google Shape;118;p3">
            <a:extLst>
              <a:ext uri="{FF2B5EF4-FFF2-40B4-BE49-F238E27FC236}">
                <a16:creationId xmlns:a16="http://schemas.microsoft.com/office/drawing/2014/main" id="{151F1150-FE35-8B62-3A1D-CCE798DC8BB6}"/>
              </a:ext>
            </a:extLst>
          </p:cNvPr>
          <p:cNvCxnSpPr>
            <a:cxnSpLocks/>
          </p:cNvCxnSpPr>
          <p:nvPr/>
        </p:nvCxnSpPr>
        <p:spPr>
          <a:xfrm>
            <a:off x="963882" y="928992"/>
            <a:ext cx="7990112" cy="0"/>
          </a:xfrm>
          <a:prstGeom prst="straightConnector1">
            <a:avLst/>
          </a:prstGeom>
          <a:ln>
            <a:headEnd type="none" w="sm" len="sm"/>
            <a:tailEnd type="none" w="sm" len="sm"/>
          </a:ln>
        </p:spPr>
        <p:style>
          <a:lnRef idx="1">
            <a:schemeClr val="accent2"/>
          </a:lnRef>
          <a:fillRef idx="0">
            <a:schemeClr val="accent2"/>
          </a:fillRef>
          <a:effectRef idx="0">
            <a:schemeClr val="accent2"/>
          </a:effectRef>
          <a:fontRef idx="minor">
            <a:schemeClr val="tx1"/>
          </a:fontRef>
        </p:style>
      </p:cxnSp>
      <p:sp>
        <p:nvSpPr>
          <p:cNvPr id="6" name="Rectangle 5">
            <a:extLst>
              <a:ext uri="{FF2B5EF4-FFF2-40B4-BE49-F238E27FC236}">
                <a16:creationId xmlns:a16="http://schemas.microsoft.com/office/drawing/2014/main" id="{C11D7D4F-7409-DDEE-44CF-E529AE58B8BA}"/>
              </a:ext>
            </a:extLst>
          </p:cNvPr>
          <p:cNvSpPr/>
          <p:nvPr/>
        </p:nvSpPr>
        <p:spPr>
          <a:xfrm>
            <a:off x="963882" y="1119122"/>
            <a:ext cx="7978236" cy="1072063"/>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numCol="3" rtlCol="0" anchor="ctr"/>
          <a:lstStyle/>
          <a:p>
            <a:pPr marL="182563" algn="just">
              <a:spcBef>
                <a:spcPts val="731"/>
              </a:spcBef>
              <a:buClr>
                <a:schemeClr val="dk1"/>
              </a:buClr>
              <a:buSzPts val="800"/>
            </a:pPr>
            <a:r>
              <a:rPr lang="fr-FR" sz="900" dirty="0">
                <a:solidFill>
                  <a:schemeClr val="tx1"/>
                </a:solidFill>
                <a:latin typeface="Calibri" panose="020F0502020204030204" pitchFamily="34" charset="0"/>
                <a:ea typeface="Verdana" panose="020B0604030504040204"/>
                <a:cs typeface="Calibri" panose="020F0502020204030204" pitchFamily="34" charset="0"/>
                <a:sym typeface="Verdana" panose="020B0604030504040204"/>
              </a:rPr>
              <a:t>Dans le calendrier, chaque mois est divisé en trois intervalles de 10 jours. Il faut respecter les périodes des opérations culturales recommandées, c’est à dire, le moment favorable pour effectuer chaque opération, l’intervalle de temps entre deux opérations, l’ordre des opérations et  leurs nombres.</a:t>
            </a:r>
          </a:p>
          <a:p>
            <a:pPr marL="182563" algn="just">
              <a:spcBef>
                <a:spcPts val="731"/>
              </a:spcBef>
              <a:buClr>
                <a:schemeClr val="dk1"/>
              </a:buClr>
              <a:buSzPts val="800"/>
            </a:pPr>
            <a:r>
              <a:rPr lang="fr-FR" sz="900" dirty="0">
                <a:solidFill>
                  <a:schemeClr val="tx1"/>
                </a:solidFill>
                <a:latin typeface="Calibri" panose="020F0502020204030204" pitchFamily="34" charset="0"/>
                <a:ea typeface="Verdana" panose="020B0604030504040204"/>
                <a:cs typeface="Calibri" panose="020F0502020204030204" pitchFamily="34" charset="0"/>
                <a:sym typeface="Verdana" panose="020B0604030504040204"/>
              </a:rPr>
              <a:t>La longueur de la période recommandée pour chaque opérations est la même (c’est à dire même nombre de case colorée) sauf pour la préparation du sol et la première fertilisation (si elle se fait en même temps que la préparation du sol). </a:t>
            </a:r>
          </a:p>
          <a:p>
            <a:pPr marL="182563" algn="just">
              <a:spcBef>
                <a:spcPts val="731"/>
              </a:spcBef>
              <a:buClr>
                <a:schemeClr val="dk1"/>
              </a:buClr>
              <a:buSzPts val="800"/>
            </a:pPr>
            <a:endParaRPr lang="fr-FR" sz="900" dirty="0">
              <a:solidFill>
                <a:schemeClr val="tx1"/>
              </a:solidFill>
              <a:latin typeface="Calibri" panose="020F0502020204030204" pitchFamily="34" charset="0"/>
              <a:ea typeface="Verdana" panose="020B0604030504040204"/>
              <a:cs typeface="Calibri" panose="020F0502020204030204" pitchFamily="34" charset="0"/>
              <a:sym typeface="Verdana" panose="020B0604030504040204"/>
            </a:endParaRPr>
          </a:p>
          <a:p>
            <a:pPr marL="182563" algn="just">
              <a:spcBef>
                <a:spcPts val="731"/>
              </a:spcBef>
              <a:buClr>
                <a:schemeClr val="dk1"/>
              </a:buClr>
              <a:buSzPts val="800"/>
            </a:pPr>
            <a:r>
              <a:rPr lang="fr-FR" sz="900" dirty="0">
                <a:solidFill>
                  <a:schemeClr val="tx1"/>
                </a:solidFill>
                <a:latin typeface="Calibri" panose="020F0502020204030204" pitchFamily="34" charset="0"/>
                <a:ea typeface="Verdana" panose="020B0604030504040204"/>
                <a:cs typeface="Calibri" panose="020F0502020204030204" pitchFamily="34" charset="0"/>
                <a:sym typeface="Verdana" panose="020B0604030504040204"/>
              </a:rPr>
              <a:t>Si pour deux ou plusieurs ligne, la case est colorée correspond à la même période de 10 jours, cela signifie que ces opérations se font en même temps ou successivement (exemple: sarclage suivi de fertilisation). </a:t>
            </a:r>
          </a:p>
        </p:txBody>
      </p:sp>
      <p:sp>
        <p:nvSpPr>
          <p:cNvPr id="10" name="Rectangle 9">
            <a:extLst>
              <a:ext uri="{FF2B5EF4-FFF2-40B4-BE49-F238E27FC236}">
                <a16:creationId xmlns:a16="http://schemas.microsoft.com/office/drawing/2014/main" id="{4E04DD79-012F-8BA6-9A90-4BEBC95CA258}"/>
              </a:ext>
            </a:extLst>
          </p:cNvPr>
          <p:cNvSpPr/>
          <p:nvPr/>
        </p:nvSpPr>
        <p:spPr>
          <a:xfrm>
            <a:off x="963882" y="4844785"/>
            <a:ext cx="7978236" cy="100584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numCol="3" rtlCol="0" anchor="ctr"/>
          <a:lstStyle/>
          <a:p>
            <a:pPr marL="182563" algn="just">
              <a:spcBef>
                <a:spcPts val="731"/>
              </a:spcBef>
              <a:buClr>
                <a:schemeClr val="dk1"/>
              </a:buClr>
              <a:buSzPts val="800"/>
            </a:pPr>
            <a:r>
              <a:rPr lang="fr-FR" sz="900" dirty="0">
                <a:solidFill>
                  <a:schemeClr val="tx1"/>
                </a:solidFill>
                <a:latin typeface="Calibri" panose="020F0502020204030204" pitchFamily="34" charset="0"/>
                <a:ea typeface="Verdana" panose="020B0604030504040204"/>
                <a:cs typeface="Calibri" panose="020F0502020204030204" pitchFamily="34" charset="0"/>
                <a:sym typeface="Verdana" panose="020B0604030504040204"/>
              </a:rPr>
              <a:t>Ainsi, si les périodes recommandées s’étalent sur plusieurs périodes de dix jours (par exemple 4 cases, soit 40 jours), la lecture se fait comme suit : </a:t>
            </a:r>
          </a:p>
          <a:p>
            <a:pPr marL="357188" indent="-174625" algn="just" defTabSz="357188">
              <a:spcBef>
                <a:spcPts val="731"/>
              </a:spcBef>
              <a:buClr>
                <a:schemeClr val="accent2">
                  <a:lumMod val="50000"/>
                </a:schemeClr>
              </a:buClr>
              <a:buSzPts val="800"/>
              <a:buFont typeface="Wingdings" panose="05000000000000000000" pitchFamily="2" charset="2"/>
              <a:buChar char="§"/>
            </a:pPr>
            <a:r>
              <a:rPr lang="fr-FR" sz="900" dirty="0">
                <a:solidFill>
                  <a:schemeClr val="tx1"/>
                </a:solidFill>
                <a:latin typeface="Calibri" panose="020F0502020204030204" pitchFamily="34" charset="0"/>
                <a:ea typeface="Verdana" panose="020B0604030504040204"/>
                <a:cs typeface="Calibri" panose="020F0502020204030204" pitchFamily="34" charset="0"/>
                <a:sym typeface="Verdana" panose="020B0604030504040204"/>
              </a:rPr>
              <a:t>Si le semis se fait au cours de la première case colorée de la ligne du semis, les autres activités s’effectuent aux dates qui correspondent à la première case colorée par ligne. </a:t>
            </a:r>
          </a:p>
          <a:p>
            <a:pPr marL="357188" indent="-174625" algn="just" defTabSz="357188">
              <a:spcBef>
                <a:spcPts val="731"/>
              </a:spcBef>
              <a:buClr>
                <a:schemeClr val="accent2">
                  <a:lumMod val="50000"/>
                </a:schemeClr>
              </a:buClr>
              <a:buSzPts val="800"/>
              <a:buFont typeface="Wingdings" panose="05000000000000000000" pitchFamily="2" charset="2"/>
              <a:buChar char="§"/>
            </a:pPr>
            <a:r>
              <a:rPr lang="fr-FR" sz="900" dirty="0">
                <a:solidFill>
                  <a:schemeClr val="tx1"/>
                </a:solidFill>
                <a:latin typeface="Calibri" panose="020F0502020204030204" pitchFamily="34" charset="0"/>
                <a:ea typeface="Verdana" panose="020B0604030504040204"/>
                <a:cs typeface="Calibri" panose="020F0502020204030204" pitchFamily="34" charset="0"/>
                <a:sym typeface="Verdana" panose="020B0604030504040204"/>
              </a:rPr>
              <a:t>Si le semis se fait au cours de la case marqué par le X (soit 2è case colorée pour la ligne de semis), les autres activités (2è fertilisation, sarclage, récolte) s’effectuent aux dates des cases marquées par X (soit, 2è case colorée pour chaque ligne) et ainsi de suite.</a:t>
            </a:r>
          </a:p>
          <a:p>
            <a:pPr marL="357188" indent="-174625" algn="just" defTabSz="357188">
              <a:spcBef>
                <a:spcPts val="731"/>
              </a:spcBef>
              <a:buClr>
                <a:schemeClr val="accent2">
                  <a:lumMod val="50000"/>
                </a:schemeClr>
              </a:buClr>
              <a:buSzPts val="800"/>
              <a:buFont typeface="Wingdings" panose="05000000000000000000" pitchFamily="2" charset="2"/>
              <a:buChar char="§"/>
            </a:pPr>
            <a:r>
              <a:rPr lang="fr-FR" sz="900" dirty="0">
                <a:solidFill>
                  <a:schemeClr val="tx1"/>
                </a:solidFill>
                <a:latin typeface="Calibri" panose="020F0502020204030204" pitchFamily="34" charset="0"/>
                <a:ea typeface="Verdana" panose="020B0604030504040204"/>
                <a:cs typeface="Calibri" panose="020F0502020204030204" pitchFamily="34" charset="0"/>
                <a:sym typeface="Verdana" panose="020B0604030504040204"/>
              </a:rPr>
              <a:t>Si le semis se fait au cours de la case en rouge, les autres activités se font au cours des cases en rouges.</a:t>
            </a:r>
          </a:p>
        </p:txBody>
      </p:sp>
      <p:cxnSp>
        <p:nvCxnSpPr>
          <p:cNvPr id="4" name="Google Shape;118;p3">
            <a:extLst>
              <a:ext uri="{FF2B5EF4-FFF2-40B4-BE49-F238E27FC236}">
                <a16:creationId xmlns:a16="http://schemas.microsoft.com/office/drawing/2014/main" id="{F1BF2CD8-3D3F-21D3-10C3-87719D83A50D}"/>
              </a:ext>
            </a:extLst>
          </p:cNvPr>
          <p:cNvCxnSpPr>
            <a:cxnSpLocks/>
          </p:cNvCxnSpPr>
          <p:nvPr/>
        </p:nvCxnSpPr>
        <p:spPr>
          <a:xfrm>
            <a:off x="963882" y="4740828"/>
            <a:ext cx="7990112" cy="0"/>
          </a:xfrm>
          <a:prstGeom prst="straightConnector1">
            <a:avLst/>
          </a:prstGeom>
          <a:ln>
            <a:headEnd type="none" w="sm" len="sm"/>
            <a:tailEnd type="none" w="sm" len="sm"/>
          </a:ln>
        </p:spPr>
        <p:style>
          <a:lnRef idx="1">
            <a:schemeClr val="accent2"/>
          </a:lnRef>
          <a:fillRef idx="0">
            <a:schemeClr val="accent2"/>
          </a:fillRef>
          <a:effectRef idx="0">
            <a:schemeClr val="accent2"/>
          </a:effectRef>
          <a:fontRef idx="minor">
            <a:schemeClr val="tx1"/>
          </a:fontRef>
        </p:style>
      </p:cxnSp>
      <p:cxnSp>
        <p:nvCxnSpPr>
          <p:cNvPr id="8" name="Google Shape;118;p3">
            <a:extLst>
              <a:ext uri="{FF2B5EF4-FFF2-40B4-BE49-F238E27FC236}">
                <a16:creationId xmlns:a16="http://schemas.microsoft.com/office/drawing/2014/main" id="{259027FD-7558-D69F-448E-8FE2DA69F0AC}"/>
              </a:ext>
            </a:extLst>
          </p:cNvPr>
          <p:cNvCxnSpPr>
            <a:cxnSpLocks/>
          </p:cNvCxnSpPr>
          <p:nvPr/>
        </p:nvCxnSpPr>
        <p:spPr>
          <a:xfrm>
            <a:off x="963882" y="2295141"/>
            <a:ext cx="7990112" cy="0"/>
          </a:xfrm>
          <a:prstGeom prst="straightConnector1">
            <a:avLst/>
          </a:prstGeom>
          <a:ln>
            <a:headEnd type="none" w="sm" len="sm"/>
            <a:tailEnd type="none" w="sm" len="sm"/>
          </a:ln>
        </p:spPr>
        <p:style>
          <a:lnRef idx="1">
            <a:schemeClr val="accent2"/>
          </a:lnRef>
          <a:fillRef idx="0">
            <a:schemeClr val="accent2"/>
          </a:fillRef>
          <a:effectRef idx="0">
            <a:schemeClr val="accent2"/>
          </a:effectRef>
          <a:fontRef idx="minor">
            <a:schemeClr val="tx1"/>
          </a:fontRef>
        </p:style>
      </p:cxnSp>
      <p:sp>
        <p:nvSpPr>
          <p:cNvPr id="11" name="Google Shape;142;p5">
            <a:extLst>
              <a:ext uri="{FF2B5EF4-FFF2-40B4-BE49-F238E27FC236}">
                <a16:creationId xmlns:a16="http://schemas.microsoft.com/office/drawing/2014/main" id="{65A1861F-B9B1-341F-43E7-C31F59C1F504}"/>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dirty="0">
                <a:solidFill>
                  <a:schemeClr val="bg1"/>
                </a:solidFill>
              </a:rPr>
              <a:t>6</a:t>
            </a:r>
          </a:p>
        </p:txBody>
      </p:sp>
      <p:pic>
        <p:nvPicPr>
          <p:cNvPr id="2" name="Image 1"/>
          <p:cNvPicPr>
            <a:picLocks noChangeAspect="1"/>
          </p:cNvPicPr>
          <p:nvPr/>
        </p:nvPicPr>
        <p:blipFill>
          <a:blip r:embed="rId2"/>
          <a:stretch>
            <a:fillRect/>
          </a:stretch>
        </p:blipFill>
        <p:spPr>
          <a:xfrm>
            <a:off x="2454951" y="2433365"/>
            <a:ext cx="5118887" cy="2307463"/>
          </a:xfrm>
          <a:prstGeom prst="rect">
            <a:avLst/>
          </a:prstGeom>
        </p:spPr>
      </p:pic>
    </p:spTree>
    <p:extLst>
      <p:ext uri="{BB962C8B-B14F-4D97-AF65-F5344CB8AC3E}">
        <p14:creationId xmlns:p14="http://schemas.microsoft.com/office/powerpoint/2010/main" val="141138237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E04DD79-012F-8BA6-9A90-4BEBC95CA258}"/>
              </a:ext>
            </a:extLst>
          </p:cNvPr>
          <p:cNvSpPr/>
          <p:nvPr/>
        </p:nvSpPr>
        <p:spPr>
          <a:xfrm>
            <a:off x="1009602" y="1088137"/>
            <a:ext cx="8368894" cy="84124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numCol="1" rtlCol="0" anchor="ctr"/>
          <a:lstStyle/>
          <a:p>
            <a:pPr marL="182563" algn="just">
              <a:spcBef>
                <a:spcPts val="731"/>
              </a:spcBef>
              <a:buClr>
                <a:schemeClr val="dk1"/>
              </a:buClr>
              <a:buSzPts val="800"/>
            </a:pPr>
            <a:r>
              <a:rPr lang="fr-FR" sz="900" i="1" dirty="0">
                <a:solidFill>
                  <a:schemeClr val="tx1"/>
                </a:solidFill>
                <a:latin typeface="Calibri" panose="020F0502020204030204" pitchFamily="34" charset="0"/>
                <a:ea typeface="Verdana" panose="020B0604030504040204"/>
                <a:cs typeface="Calibri" panose="020F0502020204030204" pitchFamily="34" charset="0"/>
                <a:sym typeface="Verdana" panose="020B0604030504040204"/>
              </a:rPr>
              <a:t>Prenons l’exemple de ce tableau pour du sorgho de cycle court. Ici, nous avons le choix d’effectuer le semis entre le 01 Décembre et le 11 Janvier. Si, nous effectuons le semis entre le 11 et 20 Février (marqué de X), la préparation du sol et la fertilisation s’effectuent avant cette période. Le sarclage et le binage se font entre le 11 et 20 Janvier (les cases en X). La récolte se fait alors entre le 11 et 20 Mars. </a:t>
            </a:r>
          </a:p>
          <a:p>
            <a:pPr marL="182563" algn="just">
              <a:spcBef>
                <a:spcPts val="731"/>
              </a:spcBef>
              <a:buClr>
                <a:schemeClr val="dk1"/>
              </a:buClr>
              <a:buSzPts val="800"/>
            </a:pPr>
            <a:r>
              <a:rPr lang="fr-FR" sz="900" i="1" dirty="0">
                <a:solidFill>
                  <a:schemeClr val="tx1"/>
                </a:solidFill>
                <a:latin typeface="Calibri" panose="020F0502020204030204" pitchFamily="34" charset="0"/>
                <a:ea typeface="Verdana" panose="020B0604030504040204"/>
                <a:cs typeface="Calibri" panose="020F0502020204030204" pitchFamily="34" charset="0"/>
                <a:sym typeface="Verdana" panose="020B0604030504040204"/>
              </a:rPr>
              <a:t>Par contre, si nous choisissons de faire le semis entre le 21 et 31 Décembre (case rouge), les autres opérations vont se faire pendant les autres cases rouges. </a:t>
            </a:r>
          </a:p>
        </p:txBody>
      </p:sp>
      <p:sp>
        <p:nvSpPr>
          <p:cNvPr id="4" name="Google Shape;142;p5">
            <a:extLst>
              <a:ext uri="{FF2B5EF4-FFF2-40B4-BE49-F238E27FC236}">
                <a16:creationId xmlns:a16="http://schemas.microsoft.com/office/drawing/2014/main" id="{2F8D2578-6CB6-B14A-B467-6CB1C6DC8A74}"/>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dirty="0">
                <a:solidFill>
                  <a:schemeClr val="bg1"/>
                </a:solidFill>
              </a:rPr>
              <a:t>7</a:t>
            </a:r>
          </a:p>
        </p:txBody>
      </p:sp>
      <p:pic>
        <p:nvPicPr>
          <p:cNvPr id="2" name="Image 1"/>
          <p:cNvPicPr>
            <a:picLocks noChangeAspect="1"/>
          </p:cNvPicPr>
          <p:nvPr/>
        </p:nvPicPr>
        <p:blipFill>
          <a:blip r:embed="rId2"/>
          <a:stretch>
            <a:fillRect/>
          </a:stretch>
        </p:blipFill>
        <p:spPr>
          <a:xfrm>
            <a:off x="1678487" y="2407078"/>
            <a:ext cx="6724899" cy="2478073"/>
          </a:xfrm>
          <a:prstGeom prst="rect">
            <a:avLst/>
          </a:prstGeom>
        </p:spPr>
      </p:pic>
    </p:spTree>
    <p:extLst>
      <p:ext uri="{BB962C8B-B14F-4D97-AF65-F5344CB8AC3E}">
        <p14:creationId xmlns:p14="http://schemas.microsoft.com/office/powerpoint/2010/main" val="11274891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58010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ALAOTRA</a:t>
              </a:r>
              <a:endParaRPr sz="1279" b="1" dirty="0">
                <a:solidFill>
                  <a:srgbClr val="0070C0"/>
                </a:solidFill>
                <a:latin typeface="Calibri" panose="020F0502020204030204" pitchFamily="34" charset="0"/>
                <a:ea typeface="Open Sans"/>
                <a:cs typeface="Calibri" panose="020F0502020204030204" pitchFamily="34" charset="0"/>
                <a:sym typeface="Open Sans"/>
              </a:endParaRP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ALAOTRA</a:t>
              </a:r>
              <a:endParaRPr sz="1279" b="1" dirty="0">
                <a:solidFill>
                  <a:srgbClr val="0070C0"/>
                </a:solidFill>
                <a:latin typeface="Calibri" panose="020F0502020204030204" pitchFamily="34" charset="0"/>
                <a:ea typeface="Open Sans"/>
                <a:cs typeface="Calibri" panose="020F0502020204030204" pitchFamily="34" charset="0"/>
                <a:sym typeface="Open Sans"/>
              </a:endParaRP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7" y="1585695"/>
              <a:ext cx="1317376"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8</a:t>
            </a:r>
          </a:p>
        </p:txBody>
      </p:sp>
      <p:graphicFrame>
        <p:nvGraphicFramePr>
          <p:cNvPr id="12" name="Table 11">
            <a:extLst>
              <a:ext uri="{FF2B5EF4-FFF2-40B4-BE49-F238E27FC236}">
                <a16:creationId xmlns:a16="http://schemas.microsoft.com/office/drawing/2014/main" id="{C494444B-9FFE-D93E-E1D2-639C36C58A41}"/>
              </a:ext>
            </a:extLst>
          </p:cNvPr>
          <p:cNvGraphicFramePr>
            <a:graphicFrameLocks noGrp="1"/>
          </p:cNvGraphicFramePr>
          <p:nvPr>
            <p:extLst>
              <p:ext uri="{D42A27DB-BD31-4B8C-83A1-F6EECF244321}">
                <p14:modId xmlns:p14="http://schemas.microsoft.com/office/powerpoint/2010/main" val="3067919964"/>
              </p:ext>
            </p:extLst>
          </p:nvPr>
        </p:nvGraphicFramePr>
        <p:xfrm>
          <a:off x="2565504" y="562226"/>
          <a:ext cx="6812992" cy="2462926"/>
        </p:xfrm>
        <a:graphic>
          <a:graphicData uri="http://schemas.openxmlformats.org/drawingml/2006/table">
            <a:tbl>
              <a:tblPr/>
              <a:tblGrid>
                <a:gridCol w="744944">
                  <a:extLst>
                    <a:ext uri="{9D8B030D-6E8A-4147-A177-3AD203B41FA5}">
                      <a16:colId xmlns:a16="http://schemas.microsoft.com/office/drawing/2014/main" val="997199434"/>
                    </a:ext>
                  </a:extLst>
                </a:gridCol>
                <a:gridCol w="744944">
                  <a:extLst>
                    <a:ext uri="{9D8B030D-6E8A-4147-A177-3AD203B41FA5}">
                      <a16:colId xmlns:a16="http://schemas.microsoft.com/office/drawing/2014/main" val="1108663544"/>
                    </a:ext>
                  </a:extLst>
                </a:gridCol>
                <a:gridCol w="221796">
                  <a:extLst>
                    <a:ext uri="{9D8B030D-6E8A-4147-A177-3AD203B41FA5}">
                      <a16:colId xmlns:a16="http://schemas.microsoft.com/office/drawing/2014/main" val="667229135"/>
                    </a:ext>
                  </a:extLst>
                </a:gridCol>
                <a:gridCol w="221796">
                  <a:extLst>
                    <a:ext uri="{9D8B030D-6E8A-4147-A177-3AD203B41FA5}">
                      <a16:colId xmlns:a16="http://schemas.microsoft.com/office/drawing/2014/main" val="3844494355"/>
                    </a:ext>
                  </a:extLst>
                </a:gridCol>
                <a:gridCol w="221796">
                  <a:extLst>
                    <a:ext uri="{9D8B030D-6E8A-4147-A177-3AD203B41FA5}">
                      <a16:colId xmlns:a16="http://schemas.microsoft.com/office/drawing/2014/main" val="4157157799"/>
                    </a:ext>
                  </a:extLst>
                </a:gridCol>
                <a:gridCol w="221796">
                  <a:extLst>
                    <a:ext uri="{9D8B030D-6E8A-4147-A177-3AD203B41FA5}">
                      <a16:colId xmlns:a16="http://schemas.microsoft.com/office/drawing/2014/main" val="3596258445"/>
                    </a:ext>
                  </a:extLst>
                </a:gridCol>
                <a:gridCol w="221796">
                  <a:extLst>
                    <a:ext uri="{9D8B030D-6E8A-4147-A177-3AD203B41FA5}">
                      <a16:colId xmlns:a16="http://schemas.microsoft.com/office/drawing/2014/main" val="1527581159"/>
                    </a:ext>
                  </a:extLst>
                </a:gridCol>
                <a:gridCol w="221796">
                  <a:extLst>
                    <a:ext uri="{9D8B030D-6E8A-4147-A177-3AD203B41FA5}">
                      <a16:colId xmlns:a16="http://schemas.microsoft.com/office/drawing/2014/main" val="34308783"/>
                    </a:ext>
                  </a:extLst>
                </a:gridCol>
                <a:gridCol w="221796">
                  <a:extLst>
                    <a:ext uri="{9D8B030D-6E8A-4147-A177-3AD203B41FA5}">
                      <a16:colId xmlns:a16="http://schemas.microsoft.com/office/drawing/2014/main" val="1079236115"/>
                    </a:ext>
                  </a:extLst>
                </a:gridCol>
                <a:gridCol w="221796">
                  <a:extLst>
                    <a:ext uri="{9D8B030D-6E8A-4147-A177-3AD203B41FA5}">
                      <a16:colId xmlns:a16="http://schemas.microsoft.com/office/drawing/2014/main" val="504292222"/>
                    </a:ext>
                  </a:extLst>
                </a:gridCol>
                <a:gridCol w="221796">
                  <a:extLst>
                    <a:ext uri="{9D8B030D-6E8A-4147-A177-3AD203B41FA5}">
                      <a16:colId xmlns:a16="http://schemas.microsoft.com/office/drawing/2014/main" val="1011738597"/>
                    </a:ext>
                  </a:extLst>
                </a:gridCol>
                <a:gridCol w="221796">
                  <a:extLst>
                    <a:ext uri="{9D8B030D-6E8A-4147-A177-3AD203B41FA5}">
                      <a16:colId xmlns:a16="http://schemas.microsoft.com/office/drawing/2014/main" val="2073598031"/>
                    </a:ext>
                  </a:extLst>
                </a:gridCol>
                <a:gridCol w="221796">
                  <a:extLst>
                    <a:ext uri="{9D8B030D-6E8A-4147-A177-3AD203B41FA5}">
                      <a16:colId xmlns:a16="http://schemas.microsoft.com/office/drawing/2014/main" val="591896278"/>
                    </a:ext>
                  </a:extLst>
                </a:gridCol>
                <a:gridCol w="221796">
                  <a:extLst>
                    <a:ext uri="{9D8B030D-6E8A-4147-A177-3AD203B41FA5}">
                      <a16:colId xmlns:a16="http://schemas.microsoft.com/office/drawing/2014/main" val="3929118852"/>
                    </a:ext>
                  </a:extLst>
                </a:gridCol>
                <a:gridCol w="221796">
                  <a:extLst>
                    <a:ext uri="{9D8B030D-6E8A-4147-A177-3AD203B41FA5}">
                      <a16:colId xmlns:a16="http://schemas.microsoft.com/office/drawing/2014/main" val="1167739302"/>
                    </a:ext>
                  </a:extLst>
                </a:gridCol>
                <a:gridCol w="221796">
                  <a:extLst>
                    <a:ext uri="{9D8B030D-6E8A-4147-A177-3AD203B41FA5}">
                      <a16:colId xmlns:a16="http://schemas.microsoft.com/office/drawing/2014/main" val="932915702"/>
                    </a:ext>
                  </a:extLst>
                </a:gridCol>
                <a:gridCol w="221796">
                  <a:extLst>
                    <a:ext uri="{9D8B030D-6E8A-4147-A177-3AD203B41FA5}">
                      <a16:colId xmlns:a16="http://schemas.microsoft.com/office/drawing/2014/main" val="1454794610"/>
                    </a:ext>
                  </a:extLst>
                </a:gridCol>
                <a:gridCol w="221796">
                  <a:extLst>
                    <a:ext uri="{9D8B030D-6E8A-4147-A177-3AD203B41FA5}">
                      <a16:colId xmlns:a16="http://schemas.microsoft.com/office/drawing/2014/main" val="3209723643"/>
                    </a:ext>
                  </a:extLst>
                </a:gridCol>
                <a:gridCol w="221796">
                  <a:extLst>
                    <a:ext uri="{9D8B030D-6E8A-4147-A177-3AD203B41FA5}">
                      <a16:colId xmlns:a16="http://schemas.microsoft.com/office/drawing/2014/main" val="3401722235"/>
                    </a:ext>
                  </a:extLst>
                </a:gridCol>
                <a:gridCol w="221796">
                  <a:extLst>
                    <a:ext uri="{9D8B030D-6E8A-4147-A177-3AD203B41FA5}">
                      <a16:colId xmlns:a16="http://schemas.microsoft.com/office/drawing/2014/main" val="1462455058"/>
                    </a:ext>
                  </a:extLst>
                </a:gridCol>
                <a:gridCol w="221796">
                  <a:extLst>
                    <a:ext uri="{9D8B030D-6E8A-4147-A177-3AD203B41FA5}">
                      <a16:colId xmlns:a16="http://schemas.microsoft.com/office/drawing/2014/main" val="981757966"/>
                    </a:ext>
                  </a:extLst>
                </a:gridCol>
                <a:gridCol w="221796">
                  <a:extLst>
                    <a:ext uri="{9D8B030D-6E8A-4147-A177-3AD203B41FA5}">
                      <a16:colId xmlns:a16="http://schemas.microsoft.com/office/drawing/2014/main" val="4213025784"/>
                    </a:ext>
                  </a:extLst>
                </a:gridCol>
                <a:gridCol w="221796">
                  <a:extLst>
                    <a:ext uri="{9D8B030D-6E8A-4147-A177-3AD203B41FA5}">
                      <a16:colId xmlns:a16="http://schemas.microsoft.com/office/drawing/2014/main" val="1239776354"/>
                    </a:ext>
                  </a:extLst>
                </a:gridCol>
                <a:gridCol w="221796">
                  <a:extLst>
                    <a:ext uri="{9D8B030D-6E8A-4147-A177-3AD203B41FA5}">
                      <a16:colId xmlns:a16="http://schemas.microsoft.com/office/drawing/2014/main" val="1672375241"/>
                    </a:ext>
                  </a:extLst>
                </a:gridCol>
                <a:gridCol w="221796">
                  <a:extLst>
                    <a:ext uri="{9D8B030D-6E8A-4147-A177-3AD203B41FA5}">
                      <a16:colId xmlns:a16="http://schemas.microsoft.com/office/drawing/2014/main" val="1036383346"/>
                    </a:ext>
                  </a:extLst>
                </a:gridCol>
                <a:gridCol w="221796">
                  <a:extLst>
                    <a:ext uri="{9D8B030D-6E8A-4147-A177-3AD203B41FA5}">
                      <a16:colId xmlns:a16="http://schemas.microsoft.com/office/drawing/2014/main" val="3605689131"/>
                    </a:ext>
                  </a:extLst>
                </a:gridCol>
              </a:tblGrid>
              <a:tr h="171005">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051831677"/>
                  </a:ext>
                </a:extLst>
              </a:tr>
              <a:tr h="171005">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4015522465"/>
                  </a:ext>
                </a:extLst>
              </a:tr>
              <a:tr h="188827">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805403095"/>
                  </a:ext>
                </a:extLst>
              </a:tr>
              <a:tr h="155903">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646524781"/>
                  </a:ext>
                </a:extLst>
              </a:tr>
              <a:tr h="171005">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990954181"/>
                  </a:ext>
                </a:extLst>
              </a:tr>
              <a:tr h="171005">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744143287"/>
                  </a:ext>
                </a:extLst>
              </a:tr>
              <a:tr h="171005">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227971992"/>
                  </a:ext>
                </a:extLst>
              </a:tr>
              <a:tr h="171005">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035536950"/>
                  </a:ext>
                </a:extLst>
              </a:tr>
              <a:tr h="171005">
                <a:tc rowSpan="3">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92107920"/>
                  </a:ext>
                </a:extLst>
              </a:tr>
              <a:tr h="171005">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503338982"/>
                  </a:ext>
                </a:extLst>
              </a:tr>
              <a:tr h="171005">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3e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127352659"/>
                  </a:ext>
                </a:extLst>
              </a:tr>
              <a:tr h="171005">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08703433"/>
                  </a:ext>
                </a:extLst>
              </a:tr>
              <a:tr h="237141">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656274379"/>
                  </a:ext>
                </a:extLst>
              </a:tr>
              <a:tr h="171005">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271233329"/>
                  </a:ext>
                </a:extLst>
              </a:tr>
            </a:tbl>
          </a:graphicData>
        </a:graphic>
      </p:graphicFrame>
      <p:graphicFrame>
        <p:nvGraphicFramePr>
          <p:cNvPr id="15" name="Table 14">
            <a:extLst>
              <a:ext uri="{FF2B5EF4-FFF2-40B4-BE49-F238E27FC236}">
                <a16:creationId xmlns:a16="http://schemas.microsoft.com/office/drawing/2014/main" id="{D968C9BA-3019-3FBF-DE9F-4F548D4A4DF6}"/>
              </a:ext>
            </a:extLst>
          </p:cNvPr>
          <p:cNvGraphicFramePr>
            <a:graphicFrameLocks noGrp="1"/>
          </p:cNvGraphicFramePr>
          <p:nvPr>
            <p:extLst>
              <p:ext uri="{D42A27DB-BD31-4B8C-83A1-F6EECF244321}">
                <p14:modId xmlns:p14="http://schemas.microsoft.com/office/powerpoint/2010/main" val="3211929552"/>
              </p:ext>
            </p:extLst>
          </p:nvPr>
        </p:nvGraphicFramePr>
        <p:xfrm>
          <a:off x="2565504" y="3528852"/>
          <a:ext cx="6812998" cy="2489369"/>
        </p:xfrm>
        <a:graphic>
          <a:graphicData uri="http://schemas.openxmlformats.org/drawingml/2006/table">
            <a:tbl>
              <a:tblPr/>
              <a:tblGrid>
                <a:gridCol w="882546">
                  <a:extLst>
                    <a:ext uri="{9D8B030D-6E8A-4147-A177-3AD203B41FA5}">
                      <a16:colId xmlns:a16="http://schemas.microsoft.com/office/drawing/2014/main" val="598856082"/>
                    </a:ext>
                  </a:extLst>
                </a:gridCol>
                <a:gridCol w="607348">
                  <a:extLst>
                    <a:ext uri="{9D8B030D-6E8A-4147-A177-3AD203B41FA5}">
                      <a16:colId xmlns:a16="http://schemas.microsoft.com/office/drawing/2014/main" val="4184559790"/>
                    </a:ext>
                  </a:extLst>
                </a:gridCol>
                <a:gridCol w="221796">
                  <a:extLst>
                    <a:ext uri="{9D8B030D-6E8A-4147-A177-3AD203B41FA5}">
                      <a16:colId xmlns:a16="http://schemas.microsoft.com/office/drawing/2014/main" val="544963594"/>
                    </a:ext>
                  </a:extLst>
                </a:gridCol>
                <a:gridCol w="221796">
                  <a:extLst>
                    <a:ext uri="{9D8B030D-6E8A-4147-A177-3AD203B41FA5}">
                      <a16:colId xmlns:a16="http://schemas.microsoft.com/office/drawing/2014/main" val="2318553088"/>
                    </a:ext>
                  </a:extLst>
                </a:gridCol>
                <a:gridCol w="221796">
                  <a:extLst>
                    <a:ext uri="{9D8B030D-6E8A-4147-A177-3AD203B41FA5}">
                      <a16:colId xmlns:a16="http://schemas.microsoft.com/office/drawing/2014/main" val="3361973034"/>
                    </a:ext>
                  </a:extLst>
                </a:gridCol>
                <a:gridCol w="221796">
                  <a:extLst>
                    <a:ext uri="{9D8B030D-6E8A-4147-A177-3AD203B41FA5}">
                      <a16:colId xmlns:a16="http://schemas.microsoft.com/office/drawing/2014/main" val="1296653586"/>
                    </a:ext>
                  </a:extLst>
                </a:gridCol>
                <a:gridCol w="221796">
                  <a:extLst>
                    <a:ext uri="{9D8B030D-6E8A-4147-A177-3AD203B41FA5}">
                      <a16:colId xmlns:a16="http://schemas.microsoft.com/office/drawing/2014/main" val="2574620935"/>
                    </a:ext>
                  </a:extLst>
                </a:gridCol>
                <a:gridCol w="221796">
                  <a:extLst>
                    <a:ext uri="{9D8B030D-6E8A-4147-A177-3AD203B41FA5}">
                      <a16:colId xmlns:a16="http://schemas.microsoft.com/office/drawing/2014/main" val="1562578252"/>
                    </a:ext>
                  </a:extLst>
                </a:gridCol>
                <a:gridCol w="221796">
                  <a:extLst>
                    <a:ext uri="{9D8B030D-6E8A-4147-A177-3AD203B41FA5}">
                      <a16:colId xmlns:a16="http://schemas.microsoft.com/office/drawing/2014/main" val="3075746308"/>
                    </a:ext>
                  </a:extLst>
                </a:gridCol>
                <a:gridCol w="221796">
                  <a:extLst>
                    <a:ext uri="{9D8B030D-6E8A-4147-A177-3AD203B41FA5}">
                      <a16:colId xmlns:a16="http://schemas.microsoft.com/office/drawing/2014/main" val="4197723047"/>
                    </a:ext>
                  </a:extLst>
                </a:gridCol>
                <a:gridCol w="221796">
                  <a:extLst>
                    <a:ext uri="{9D8B030D-6E8A-4147-A177-3AD203B41FA5}">
                      <a16:colId xmlns:a16="http://schemas.microsoft.com/office/drawing/2014/main" val="1614364583"/>
                    </a:ext>
                  </a:extLst>
                </a:gridCol>
                <a:gridCol w="221796">
                  <a:extLst>
                    <a:ext uri="{9D8B030D-6E8A-4147-A177-3AD203B41FA5}">
                      <a16:colId xmlns:a16="http://schemas.microsoft.com/office/drawing/2014/main" val="3513843697"/>
                    </a:ext>
                  </a:extLst>
                </a:gridCol>
                <a:gridCol w="221796">
                  <a:extLst>
                    <a:ext uri="{9D8B030D-6E8A-4147-A177-3AD203B41FA5}">
                      <a16:colId xmlns:a16="http://schemas.microsoft.com/office/drawing/2014/main" val="3661461148"/>
                    </a:ext>
                  </a:extLst>
                </a:gridCol>
                <a:gridCol w="221796">
                  <a:extLst>
                    <a:ext uri="{9D8B030D-6E8A-4147-A177-3AD203B41FA5}">
                      <a16:colId xmlns:a16="http://schemas.microsoft.com/office/drawing/2014/main" val="4105048571"/>
                    </a:ext>
                  </a:extLst>
                </a:gridCol>
                <a:gridCol w="221796">
                  <a:extLst>
                    <a:ext uri="{9D8B030D-6E8A-4147-A177-3AD203B41FA5}">
                      <a16:colId xmlns:a16="http://schemas.microsoft.com/office/drawing/2014/main" val="3256592552"/>
                    </a:ext>
                  </a:extLst>
                </a:gridCol>
                <a:gridCol w="221796">
                  <a:extLst>
                    <a:ext uri="{9D8B030D-6E8A-4147-A177-3AD203B41FA5}">
                      <a16:colId xmlns:a16="http://schemas.microsoft.com/office/drawing/2014/main" val="1052266758"/>
                    </a:ext>
                  </a:extLst>
                </a:gridCol>
                <a:gridCol w="221796">
                  <a:extLst>
                    <a:ext uri="{9D8B030D-6E8A-4147-A177-3AD203B41FA5}">
                      <a16:colId xmlns:a16="http://schemas.microsoft.com/office/drawing/2014/main" val="383333510"/>
                    </a:ext>
                  </a:extLst>
                </a:gridCol>
                <a:gridCol w="221796">
                  <a:extLst>
                    <a:ext uri="{9D8B030D-6E8A-4147-A177-3AD203B41FA5}">
                      <a16:colId xmlns:a16="http://schemas.microsoft.com/office/drawing/2014/main" val="3008498105"/>
                    </a:ext>
                  </a:extLst>
                </a:gridCol>
                <a:gridCol w="221796">
                  <a:extLst>
                    <a:ext uri="{9D8B030D-6E8A-4147-A177-3AD203B41FA5}">
                      <a16:colId xmlns:a16="http://schemas.microsoft.com/office/drawing/2014/main" val="1330149357"/>
                    </a:ext>
                  </a:extLst>
                </a:gridCol>
                <a:gridCol w="221796">
                  <a:extLst>
                    <a:ext uri="{9D8B030D-6E8A-4147-A177-3AD203B41FA5}">
                      <a16:colId xmlns:a16="http://schemas.microsoft.com/office/drawing/2014/main" val="630169841"/>
                    </a:ext>
                  </a:extLst>
                </a:gridCol>
                <a:gridCol w="221796">
                  <a:extLst>
                    <a:ext uri="{9D8B030D-6E8A-4147-A177-3AD203B41FA5}">
                      <a16:colId xmlns:a16="http://schemas.microsoft.com/office/drawing/2014/main" val="3537915988"/>
                    </a:ext>
                  </a:extLst>
                </a:gridCol>
                <a:gridCol w="221796">
                  <a:extLst>
                    <a:ext uri="{9D8B030D-6E8A-4147-A177-3AD203B41FA5}">
                      <a16:colId xmlns:a16="http://schemas.microsoft.com/office/drawing/2014/main" val="3077772543"/>
                    </a:ext>
                  </a:extLst>
                </a:gridCol>
                <a:gridCol w="221796">
                  <a:extLst>
                    <a:ext uri="{9D8B030D-6E8A-4147-A177-3AD203B41FA5}">
                      <a16:colId xmlns:a16="http://schemas.microsoft.com/office/drawing/2014/main" val="2330949265"/>
                    </a:ext>
                  </a:extLst>
                </a:gridCol>
                <a:gridCol w="221796">
                  <a:extLst>
                    <a:ext uri="{9D8B030D-6E8A-4147-A177-3AD203B41FA5}">
                      <a16:colId xmlns:a16="http://schemas.microsoft.com/office/drawing/2014/main" val="383002473"/>
                    </a:ext>
                  </a:extLst>
                </a:gridCol>
                <a:gridCol w="221796">
                  <a:extLst>
                    <a:ext uri="{9D8B030D-6E8A-4147-A177-3AD203B41FA5}">
                      <a16:colId xmlns:a16="http://schemas.microsoft.com/office/drawing/2014/main" val="336432549"/>
                    </a:ext>
                  </a:extLst>
                </a:gridCol>
                <a:gridCol w="221796">
                  <a:extLst>
                    <a:ext uri="{9D8B030D-6E8A-4147-A177-3AD203B41FA5}">
                      <a16:colId xmlns:a16="http://schemas.microsoft.com/office/drawing/2014/main" val="2183257528"/>
                    </a:ext>
                  </a:extLst>
                </a:gridCol>
              </a:tblGrid>
              <a:tr h="190992">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a:noFill/>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IRAT 200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138683737"/>
                  </a:ext>
                </a:extLst>
              </a:tr>
              <a:tr h="190992">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Intermédiaire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605147069"/>
                  </a:ext>
                </a:extLst>
              </a:tr>
              <a:tr h="190992">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517962278"/>
                  </a:ext>
                </a:extLst>
              </a:tr>
              <a:tr h="154262">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21-28</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a:solidFill>
                            <a:srgbClr val="000000"/>
                          </a:solidFill>
                          <a:effectLst/>
                          <a:latin typeface="Calibri" panose="020F0502020204030204" pitchFamily="34" charset="0"/>
                        </a:rPr>
                        <a:t>01-10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11-20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500" b="1" i="0" u="none" strike="noStrike" dirty="0">
                          <a:solidFill>
                            <a:srgbClr val="000000"/>
                          </a:solidFill>
                          <a:effectLst/>
                          <a:latin typeface="Calibri" panose="020F0502020204030204" pitchFamily="34" charset="0"/>
                        </a:rPr>
                        <a:t>21-31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1893594604"/>
                  </a:ext>
                </a:extLst>
              </a:tr>
              <a:tr h="190992">
                <a:tc gridSpan="2">
                  <a:txBody>
                    <a:bodyPr/>
                    <a:lstStyle/>
                    <a:p>
                      <a:pPr algn="ctr" fontAlgn="ctr"/>
                      <a:r>
                        <a:rPr lang="fr-FR" sz="900" b="1" i="0" u="none" strike="noStrike" dirty="0">
                          <a:solidFill>
                            <a:srgbClr val="FFFFFF"/>
                          </a:solidFill>
                          <a:effectLst/>
                          <a:latin typeface="Calibri" panose="020F0502020204030204" pitchFamily="34" charset="0"/>
                        </a:rPr>
                        <a:t>Préparation du sol</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869589842"/>
                  </a:ext>
                </a:extLst>
              </a:tr>
              <a:tr h="190992">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814108435"/>
                  </a:ext>
                </a:extLst>
              </a:tr>
              <a:tr h="190992">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735278578"/>
                  </a:ext>
                </a:extLst>
              </a:tr>
              <a:tr h="190992">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207672253"/>
                  </a:ext>
                </a:extLst>
              </a:tr>
              <a:tr h="190992">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072558690"/>
                  </a:ext>
                </a:extLst>
              </a:tr>
              <a:tr h="190992">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031389365"/>
                  </a:ext>
                </a:extLst>
              </a:tr>
              <a:tr h="190992">
                <a:tc>
                  <a:txBody>
                    <a:bodyPr/>
                    <a:lstStyle/>
                    <a:p>
                      <a:pPr algn="ctr" fontAlgn="ctr"/>
                      <a:r>
                        <a:rPr lang="fr-FR" sz="900" b="1" i="0" u="none" strike="noStrike">
                          <a:solidFill>
                            <a:srgbClr val="FFFFFF"/>
                          </a:solidFill>
                          <a:effectLst/>
                          <a:latin typeface="Calibri" panose="020F0502020204030204" pitchFamily="34" charset="0"/>
                        </a:rPr>
                        <a:t>Buttage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793273645"/>
                  </a:ext>
                </a:extLst>
              </a:tr>
              <a:tr h="234195">
                <a:tc>
                  <a:txBody>
                    <a:bodyPr/>
                    <a:lstStyle/>
                    <a:p>
                      <a:pPr algn="ctr" fontAlgn="ctr"/>
                      <a:r>
                        <a:rPr lang="fr-FR" sz="700" b="1" i="0" u="none" strike="noStrike" dirty="0">
                          <a:solidFill>
                            <a:srgbClr val="FFFFFF"/>
                          </a:solidFill>
                          <a:effectLst/>
                          <a:latin typeface="Calibri" panose="020F0502020204030204" pitchFamily="34" charset="0"/>
                        </a:rPr>
                        <a:t>Traitement phytosanitaire</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26347492"/>
                  </a:ext>
                </a:extLst>
              </a:tr>
              <a:tr h="190992">
                <a:tc gridSpan="2">
                  <a:txBody>
                    <a:bodyPr/>
                    <a:lstStyle/>
                    <a:p>
                      <a:pPr algn="ctr" fontAlgn="ctr"/>
                      <a:r>
                        <a:rPr lang="fr-FR" sz="900" b="1" i="0" u="none" strike="noStrike" dirty="0" err="1">
                          <a:solidFill>
                            <a:srgbClr val="FFFFFF"/>
                          </a:solidFill>
                          <a:effectLst/>
                          <a:latin typeface="Calibri" panose="020F0502020204030204" pitchFamily="34" charset="0"/>
                        </a:rPr>
                        <a:t>Recolte</a:t>
                      </a:r>
                      <a:endParaRPr lang="fr-FR" sz="900" b="1" i="0" u="none" strike="noStrike" dirty="0">
                        <a:solidFill>
                          <a:srgbClr val="FFFFFF"/>
                        </a:solidFill>
                        <a:effectLst/>
                        <a:latin typeface="Calibri" panose="020F0502020204030204" pitchFamily="34" charset="0"/>
                      </a:endParaRP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9076" marR="9076" marT="9076"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9076" marR="9076" marT="907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132600912"/>
                  </a:ext>
                </a:extLst>
              </a:tr>
            </a:tbl>
          </a:graphicData>
        </a:graphic>
      </p:graphicFrame>
    </p:spTree>
    <p:extLst>
      <p:ext uri="{BB962C8B-B14F-4D97-AF65-F5344CB8AC3E}">
        <p14:creationId xmlns:p14="http://schemas.microsoft.com/office/powerpoint/2010/main" val="238785739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B07E3FE-C2AD-E9EA-024E-9A808DC66A76}"/>
              </a:ext>
            </a:extLst>
          </p:cNvPr>
          <p:cNvGrpSpPr/>
          <p:nvPr/>
        </p:nvGrpSpPr>
        <p:grpSpPr>
          <a:xfrm>
            <a:off x="495582" y="448309"/>
            <a:ext cx="1914243" cy="582136"/>
            <a:chOff x="850424" y="1249469"/>
            <a:chExt cx="1914243" cy="582136"/>
          </a:xfrm>
        </p:grpSpPr>
        <p:sp>
          <p:nvSpPr>
            <p:cNvPr id="3" name="Google Shape;137;p5">
              <a:extLst>
                <a:ext uri="{FF2B5EF4-FFF2-40B4-BE49-F238E27FC236}">
                  <a16:creationId xmlns:a16="http://schemas.microsoft.com/office/drawing/2014/main" id="{60AAE32F-9CB9-2011-82BF-0AC4C4C09BDE}"/>
                </a:ext>
              </a:extLst>
            </p:cNvPr>
            <p:cNvSpPr txBox="1"/>
            <p:nvPr/>
          </p:nvSpPr>
          <p:spPr>
            <a:xfrm>
              <a:off x="997396" y="1249469"/>
              <a:ext cx="158010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ALAOTRA</a:t>
              </a:r>
              <a:endParaRPr sz="1279" b="1" dirty="0">
                <a:solidFill>
                  <a:srgbClr val="0070C0"/>
                </a:solidFill>
                <a:latin typeface="Calibri" panose="020F0502020204030204" pitchFamily="34" charset="0"/>
                <a:ea typeface="Open Sans"/>
                <a:cs typeface="Calibri" panose="020F0502020204030204" pitchFamily="34" charset="0"/>
                <a:sym typeface="Open Sans"/>
              </a:endParaRPr>
            </a:p>
          </p:txBody>
        </p:sp>
        <p:pic>
          <p:nvPicPr>
            <p:cNvPr id="4" name="Google Shape;138;p5">
              <a:extLst>
                <a:ext uri="{FF2B5EF4-FFF2-40B4-BE49-F238E27FC236}">
                  <a16:creationId xmlns:a16="http://schemas.microsoft.com/office/drawing/2014/main" id="{3A8F4D7B-9262-5232-C413-B8F85D681EFB}"/>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5" name="Straight Connector 4">
              <a:extLst>
                <a:ext uri="{FF2B5EF4-FFF2-40B4-BE49-F238E27FC236}">
                  <a16:creationId xmlns:a16="http://schemas.microsoft.com/office/drawing/2014/main" id="{4A7F19B0-2832-F848-9343-91790384A0A4}"/>
                </a:ext>
              </a:extLst>
            </p:cNvPr>
            <p:cNvCxnSpPr>
              <a:cxnSpLocks/>
            </p:cNvCxnSpPr>
            <p:nvPr/>
          </p:nvCxnSpPr>
          <p:spPr>
            <a:xfrm>
              <a:off x="850424" y="1511285"/>
              <a:ext cx="158010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Google Shape;137;p5">
              <a:extLst>
                <a:ext uri="{FF2B5EF4-FFF2-40B4-BE49-F238E27FC236}">
                  <a16:creationId xmlns:a16="http://schemas.microsoft.com/office/drawing/2014/main" id="{DA2C1E8B-0E52-45CD-93F3-6AC6B60C0CD1}"/>
                </a:ext>
              </a:extLst>
            </p:cNvPr>
            <p:cNvSpPr txBox="1"/>
            <p:nvPr/>
          </p:nvSpPr>
          <p:spPr>
            <a:xfrm>
              <a:off x="997396" y="1585695"/>
              <a:ext cx="1767271" cy="245910"/>
            </a:xfrm>
            <a:prstGeom prst="rect">
              <a:avLst/>
            </a:prstGeom>
            <a:noFill/>
            <a:ln>
              <a:noFill/>
            </a:ln>
          </p:spPr>
          <p:txBody>
            <a:bodyPr spcFirstLastPara="1" wrap="square" lIns="83536" tIns="41756" rIns="83536" bIns="41756" anchor="t" anchorCtr="0">
              <a:spAutoFit/>
            </a:bodyPr>
            <a:lstStyle/>
            <a:p>
              <a:pPr lvl="0"/>
              <a:endParaRPr sz="1050" b="1" dirty="0">
                <a:latin typeface="Calibri" panose="020F0502020204030204" pitchFamily="34" charset="0"/>
                <a:ea typeface="Open Sans"/>
                <a:cs typeface="Calibri" panose="020F0502020204030204" pitchFamily="34" charset="0"/>
                <a:sym typeface="Open Sans"/>
              </a:endParaRPr>
            </a:p>
          </p:txBody>
        </p:sp>
      </p:grpSp>
      <p:grpSp>
        <p:nvGrpSpPr>
          <p:cNvPr id="6" name="Group 5">
            <a:extLst>
              <a:ext uri="{FF2B5EF4-FFF2-40B4-BE49-F238E27FC236}">
                <a16:creationId xmlns:a16="http://schemas.microsoft.com/office/drawing/2014/main" id="{A323CD95-0B1A-9FD8-AE5B-6686DB77452E}"/>
              </a:ext>
            </a:extLst>
          </p:cNvPr>
          <p:cNvGrpSpPr/>
          <p:nvPr/>
        </p:nvGrpSpPr>
        <p:grpSpPr>
          <a:xfrm>
            <a:off x="495582" y="3553936"/>
            <a:ext cx="1809467" cy="582136"/>
            <a:chOff x="850424" y="1249469"/>
            <a:chExt cx="1809467" cy="582136"/>
          </a:xfrm>
        </p:grpSpPr>
        <p:sp>
          <p:nvSpPr>
            <p:cNvPr id="7" name="Google Shape;137;p5">
              <a:extLst>
                <a:ext uri="{FF2B5EF4-FFF2-40B4-BE49-F238E27FC236}">
                  <a16:creationId xmlns:a16="http://schemas.microsoft.com/office/drawing/2014/main" id="{DF174238-C378-4B9E-F848-7E88AAE23B54}"/>
                </a:ext>
              </a:extLst>
            </p:cNvPr>
            <p:cNvSpPr txBox="1"/>
            <p:nvPr/>
          </p:nvSpPr>
          <p:spPr>
            <a:xfrm>
              <a:off x="997396" y="1249469"/>
              <a:ext cx="1662495" cy="281176"/>
            </a:xfrm>
            <a:prstGeom prst="rect">
              <a:avLst/>
            </a:prstGeom>
            <a:noFill/>
            <a:ln>
              <a:noFill/>
            </a:ln>
          </p:spPr>
          <p:txBody>
            <a:bodyPr spcFirstLastPara="1" wrap="square" lIns="83536" tIns="41756" rIns="83536" bIns="41756" anchor="t" anchorCtr="0">
              <a:spAutoFit/>
            </a:bodyPr>
            <a:lstStyle/>
            <a:p>
              <a:pPr lvl="0"/>
              <a:r>
                <a:rPr lang="fr-FR" sz="1279" b="1" dirty="0">
                  <a:solidFill>
                    <a:srgbClr val="0070C0"/>
                  </a:solidFill>
                  <a:latin typeface="Calibri" panose="020F0502020204030204" pitchFamily="34" charset="0"/>
                  <a:ea typeface="Open Sans"/>
                  <a:cs typeface="Calibri" panose="020F0502020204030204" pitchFamily="34" charset="0"/>
                  <a:sym typeface="Open Sans"/>
                </a:rPr>
                <a:t>MANGORO</a:t>
              </a:r>
              <a:endParaRPr sz="1279" b="1" dirty="0">
                <a:solidFill>
                  <a:srgbClr val="0070C0"/>
                </a:solidFill>
                <a:latin typeface="Calibri" panose="020F0502020204030204" pitchFamily="34" charset="0"/>
                <a:ea typeface="Open Sans"/>
                <a:cs typeface="Calibri" panose="020F0502020204030204" pitchFamily="34" charset="0"/>
                <a:sym typeface="Open Sans"/>
              </a:endParaRPr>
            </a:p>
          </p:txBody>
        </p:sp>
        <p:pic>
          <p:nvPicPr>
            <p:cNvPr id="8" name="Google Shape;138;p5">
              <a:extLst>
                <a:ext uri="{FF2B5EF4-FFF2-40B4-BE49-F238E27FC236}">
                  <a16:creationId xmlns:a16="http://schemas.microsoft.com/office/drawing/2014/main" id="{FFF9501A-6823-79BF-B6FE-6B2E4B1E190C}"/>
                </a:ext>
              </a:extLst>
            </p:cNvPr>
            <p:cNvPicPr preferRelativeResize="0"/>
            <p:nvPr/>
          </p:nvPicPr>
          <p:blipFill rotWithShape="1">
            <a:blip r:embed="rId2"/>
            <a:srcRect/>
            <a:stretch>
              <a:fillRect/>
            </a:stretch>
          </p:blipFill>
          <p:spPr>
            <a:xfrm>
              <a:off x="850424" y="1289903"/>
              <a:ext cx="146973" cy="146973"/>
            </a:xfrm>
            <a:prstGeom prst="rect">
              <a:avLst/>
            </a:prstGeom>
            <a:noFill/>
            <a:ln>
              <a:noFill/>
            </a:ln>
          </p:spPr>
        </p:pic>
        <p:cxnSp>
          <p:nvCxnSpPr>
            <p:cNvPr id="9" name="Straight Connector 8">
              <a:extLst>
                <a:ext uri="{FF2B5EF4-FFF2-40B4-BE49-F238E27FC236}">
                  <a16:creationId xmlns:a16="http://schemas.microsoft.com/office/drawing/2014/main" id="{DE7822E6-6609-4072-8611-E9F97B9700E7}"/>
                </a:ext>
              </a:extLst>
            </p:cNvPr>
            <p:cNvCxnSpPr>
              <a:cxnSpLocks/>
            </p:cNvCxnSpPr>
            <p:nvPr/>
          </p:nvCxnSpPr>
          <p:spPr>
            <a:xfrm>
              <a:off x="850424" y="1511285"/>
              <a:ext cx="1727077"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 name="Google Shape;137;p5">
              <a:extLst>
                <a:ext uri="{FF2B5EF4-FFF2-40B4-BE49-F238E27FC236}">
                  <a16:creationId xmlns:a16="http://schemas.microsoft.com/office/drawing/2014/main" id="{96BFC7D1-63CE-4022-94A4-B64C23D217DE}"/>
                </a:ext>
              </a:extLst>
            </p:cNvPr>
            <p:cNvSpPr txBox="1"/>
            <p:nvPr/>
          </p:nvSpPr>
          <p:spPr>
            <a:xfrm>
              <a:off x="997397" y="1585695"/>
              <a:ext cx="1317376" cy="245910"/>
            </a:xfrm>
            <a:prstGeom prst="rect">
              <a:avLst/>
            </a:prstGeom>
            <a:noFill/>
            <a:ln>
              <a:noFill/>
            </a:ln>
          </p:spPr>
          <p:txBody>
            <a:bodyPr spcFirstLastPara="1" wrap="square" lIns="83536" tIns="41756" rIns="83536" bIns="41756" anchor="t" anchorCtr="0">
              <a:spAutoFit/>
            </a:bodyPr>
            <a:lstStyle/>
            <a:p>
              <a:pPr lvl="0"/>
              <a:endParaRPr sz="1050" b="1" dirty="0">
                <a:solidFill>
                  <a:sysClr val="windowText" lastClr="000000"/>
                </a:solidFill>
                <a:latin typeface="Calibri" panose="020F0502020204030204" pitchFamily="34" charset="0"/>
                <a:ea typeface="Open Sans"/>
                <a:cs typeface="Calibri" panose="020F0502020204030204" pitchFamily="34" charset="0"/>
                <a:sym typeface="Open Sans"/>
              </a:endParaRPr>
            </a:p>
          </p:txBody>
        </p:sp>
      </p:grpSp>
      <p:sp>
        <p:nvSpPr>
          <p:cNvPr id="11" name="Google Shape;142;p5">
            <a:extLst>
              <a:ext uri="{FF2B5EF4-FFF2-40B4-BE49-F238E27FC236}">
                <a16:creationId xmlns:a16="http://schemas.microsoft.com/office/drawing/2014/main" id="{A0FD4E6F-E7EA-0033-0C3F-47D73AD32673}"/>
              </a:ext>
            </a:extLst>
          </p:cNvPr>
          <p:cNvSpPr txBox="1">
            <a:spLocks/>
          </p:cNvSpPr>
          <p:nvPr/>
        </p:nvSpPr>
        <p:spPr>
          <a:xfrm>
            <a:off x="9018403" y="6238138"/>
            <a:ext cx="360093" cy="333617"/>
          </a:xfrm>
          <a:prstGeom prst="rect">
            <a:avLst/>
          </a:prstGeom>
          <a:solidFill>
            <a:srgbClr val="B36C0D"/>
          </a:solidFill>
          <a:ln>
            <a:noFill/>
          </a:ln>
        </p:spPr>
        <p:txBody>
          <a:bodyPr spcFirstLastPara="1" wrap="square" lIns="83536" tIns="41756" rIns="83536" bIns="41756"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sz="1400" dirty="0">
                <a:solidFill>
                  <a:schemeClr val="bg1"/>
                </a:solidFill>
              </a:rPr>
              <a:t>9</a:t>
            </a:r>
          </a:p>
        </p:txBody>
      </p:sp>
      <p:graphicFrame>
        <p:nvGraphicFramePr>
          <p:cNvPr id="13" name="Table 12">
            <a:extLst>
              <a:ext uri="{FF2B5EF4-FFF2-40B4-BE49-F238E27FC236}">
                <a16:creationId xmlns:a16="http://schemas.microsoft.com/office/drawing/2014/main" id="{39D074BD-92CE-DB33-8031-A28899A1FDDE}"/>
              </a:ext>
            </a:extLst>
          </p:cNvPr>
          <p:cNvGraphicFramePr>
            <a:graphicFrameLocks noGrp="1"/>
          </p:cNvGraphicFramePr>
          <p:nvPr>
            <p:extLst>
              <p:ext uri="{D42A27DB-BD31-4B8C-83A1-F6EECF244321}">
                <p14:modId xmlns:p14="http://schemas.microsoft.com/office/powerpoint/2010/main" val="194286570"/>
              </p:ext>
            </p:extLst>
          </p:nvPr>
        </p:nvGraphicFramePr>
        <p:xfrm>
          <a:off x="2565498" y="562225"/>
          <a:ext cx="6812994" cy="2462922"/>
        </p:xfrm>
        <a:graphic>
          <a:graphicData uri="http://schemas.openxmlformats.org/drawingml/2006/table">
            <a:tbl>
              <a:tblPr/>
              <a:tblGrid>
                <a:gridCol w="744945">
                  <a:extLst>
                    <a:ext uri="{9D8B030D-6E8A-4147-A177-3AD203B41FA5}">
                      <a16:colId xmlns:a16="http://schemas.microsoft.com/office/drawing/2014/main" val="1348378358"/>
                    </a:ext>
                  </a:extLst>
                </a:gridCol>
                <a:gridCol w="744945">
                  <a:extLst>
                    <a:ext uri="{9D8B030D-6E8A-4147-A177-3AD203B41FA5}">
                      <a16:colId xmlns:a16="http://schemas.microsoft.com/office/drawing/2014/main" val="2063562897"/>
                    </a:ext>
                  </a:extLst>
                </a:gridCol>
                <a:gridCol w="221796">
                  <a:extLst>
                    <a:ext uri="{9D8B030D-6E8A-4147-A177-3AD203B41FA5}">
                      <a16:colId xmlns:a16="http://schemas.microsoft.com/office/drawing/2014/main" val="1528129075"/>
                    </a:ext>
                  </a:extLst>
                </a:gridCol>
                <a:gridCol w="221796">
                  <a:extLst>
                    <a:ext uri="{9D8B030D-6E8A-4147-A177-3AD203B41FA5}">
                      <a16:colId xmlns:a16="http://schemas.microsoft.com/office/drawing/2014/main" val="4222507352"/>
                    </a:ext>
                  </a:extLst>
                </a:gridCol>
                <a:gridCol w="221796">
                  <a:extLst>
                    <a:ext uri="{9D8B030D-6E8A-4147-A177-3AD203B41FA5}">
                      <a16:colId xmlns:a16="http://schemas.microsoft.com/office/drawing/2014/main" val="1292902182"/>
                    </a:ext>
                  </a:extLst>
                </a:gridCol>
                <a:gridCol w="221796">
                  <a:extLst>
                    <a:ext uri="{9D8B030D-6E8A-4147-A177-3AD203B41FA5}">
                      <a16:colId xmlns:a16="http://schemas.microsoft.com/office/drawing/2014/main" val="3615037401"/>
                    </a:ext>
                  </a:extLst>
                </a:gridCol>
                <a:gridCol w="221796">
                  <a:extLst>
                    <a:ext uri="{9D8B030D-6E8A-4147-A177-3AD203B41FA5}">
                      <a16:colId xmlns:a16="http://schemas.microsoft.com/office/drawing/2014/main" val="2058126000"/>
                    </a:ext>
                  </a:extLst>
                </a:gridCol>
                <a:gridCol w="221796">
                  <a:extLst>
                    <a:ext uri="{9D8B030D-6E8A-4147-A177-3AD203B41FA5}">
                      <a16:colId xmlns:a16="http://schemas.microsoft.com/office/drawing/2014/main" val="2114683561"/>
                    </a:ext>
                  </a:extLst>
                </a:gridCol>
                <a:gridCol w="221796">
                  <a:extLst>
                    <a:ext uri="{9D8B030D-6E8A-4147-A177-3AD203B41FA5}">
                      <a16:colId xmlns:a16="http://schemas.microsoft.com/office/drawing/2014/main" val="3545610383"/>
                    </a:ext>
                  </a:extLst>
                </a:gridCol>
                <a:gridCol w="221796">
                  <a:extLst>
                    <a:ext uri="{9D8B030D-6E8A-4147-A177-3AD203B41FA5}">
                      <a16:colId xmlns:a16="http://schemas.microsoft.com/office/drawing/2014/main" val="1268728095"/>
                    </a:ext>
                  </a:extLst>
                </a:gridCol>
                <a:gridCol w="221796">
                  <a:extLst>
                    <a:ext uri="{9D8B030D-6E8A-4147-A177-3AD203B41FA5}">
                      <a16:colId xmlns:a16="http://schemas.microsoft.com/office/drawing/2014/main" val="2555325365"/>
                    </a:ext>
                  </a:extLst>
                </a:gridCol>
                <a:gridCol w="221796">
                  <a:extLst>
                    <a:ext uri="{9D8B030D-6E8A-4147-A177-3AD203B41FA5}">
                      <a16:colId xmlns:a16="http://schemas.microsoft.com/office/drawing/2014/main" val="583579712"/>
                    </a:ext>
                  </a:extLst>
                </a:gridCol>
                <a:gridCol w="221796">
                  <a:extLst>
                    <a:ext uri="{9D8B030D-6E8A-4147-A177-3AD203B41FA5}">
                      <a16:colId xmlns:a16="http://schemas.microsoft.com/office/drawing/2014/main" val="3002108022"/>
                    </a:ext>
                  </a:extLst>
                </a:gridCol>
                <a:gridCol w="221796">
                  <a:extLst>
                    <a:ext uri="{9D8B030D-6E8A-4147-A177-3AD203B41FA5}">
                      <a16:colId xmlns:a16="http://schemas.microsoft.com/office/drawing/2014/main" val="1182449387"/>
                    </a:ext>
                  </a:extLst>
                </a:gridCol>
                <a:gridCol w="221796">
                  <a:extLst>
                    <a:ext uri="{9D8B030D-6E8A-4147-A177-3AD203B41FA5}">
                      <a16:colId xmlns:a16="http://schemas.microsoft.com/office/drawing/2014/main" val="2999807165"/>
                    </a:ext>
                  </a:extLst>
                </a:gridCol>
                <a:gridCol w="221796">
                  <a:extLst>
                    <a:ext uri="{9D8B030D-6E8A-4147-A177-3AD203B41FA5}">
                      <a16:colId xmlns:a16="http://schemas.microsoft.com/office/drawing/2014/main" val="3187322577"/>
                    </a:ext>
                  </a:extLst>
                </a:gridCol>
                <a:gridCol w="221796">
                  <a:extLst>
                    <a:ext uri="{9D8B030D-6E8A-4147-A177-3AD203B41FA5}">
                      <a16:colId xmlns:a16="http://schemas.microsoft.com/office/drawing/2014/main" val="4217645662"/>
                    </a:ext>
                  </a:extLst>
                </a:gridCol>
                <a:gridCol w="221796">
                  <a:extLst>
                    <a:ext uri="{9D8B030D-6E8A-4147-A177-3AD203B41FA5}">
                      <a16:colId xmlns:a16="http://schemas.microsoft.com/office/drawing/2014/main" val="2930643071"/>
                    </a:ext>
                  </a:extLst>
                </a:gridCol>
                <a:gridCol w="221796">
                  <a:extLst>
                    <a:ext uri="{9D8B030D-6E8A-4147-A177-3AD203B41FA5}">
                      <a16:colId xmlns:a16="http://schemas.microsoft.com/office/drawing/2014/main" val="3568702273"/>
                    </a:ext>
                  </a:extLst>
                </a:gridCol>
                <a:gridCol w="221796">
                  <a:extLst>
                    <a:ext uri="{9D8B030D-6E8A-4147-A177-3AD203B41FA5}">
                      <a16:colId xmlns:a16="http://schemas.microsoft.com/office/drawing/2014/main" val="2918854224"/>
                    </a:ext>
                  </a:extLst>
                </a:gridCol>
                <a:gridCol w="221796">
                  <a:extLst>
                    <a:ext uri="{9D8B030D-6E8A-4147-A177-3AD203B41FA5}">
                      <a16:colId xmlns:a16="http://schemas.microsoft.com/office/drawing/2014/main" val="3103303547"/>
                    </a:ext>
                  </a:extLst>
                </a:gridCol>
                <a:gridCol w="221796">
                  <a:extLst>
                    <a:ext uri="{9D8B030D-6E8A-4147-A177-3AD203B41FA5}">
                      <a16:colId xmlns:a16="http://schemas.microsoft.com/office/drawing/2014/main" val="2536882416"/>
                    </a:ext>
                  </a:extLst>
                </a:gridCol>
                <a:gridCol w="221796">
                  <a:extLst>
                    <a:ext uri="{9D8B030D-6E8A-4147-A177-3AD203B41FA5}">
                      <a16:colId xmlns:a16="http://schemas.microsoft.com/office/drawing/2014/main" val="1187862621"/>
                    </a:ext>
                  </a:extLst>
                </a:gridCol>
                <a:gridCol w="221796">
                  <a:extLst>
                    <a:ext uri="{9D8B030D-6E8A-4147-A177-3AD203B41FA5}">
                      <a16:colId xmlns:a16="http://schemas.microsoft.com/office/drawing/2014/main" val="1388958514"/>
                    </a:ext>
                  </a:extLst>
                </a:gridCol>
                <a:gridCol w="221796">
                  <a:extLst>
                    <a:ext uri="{9D8B030D-6E8A-4147-A177-3AD203B41FA5}">
                      <a16:colId xmlns:a16="http://schemas.microsoft.com/office/drawing/2014/main" val="1116929169"/>
                    </a:ext>
                  </a:extLst>
                </a:gridCol>
                <a:gridCol w="221796">
                  <a:extLst>
                    <a:ext uri="{9D8B030D-6E8A-4147-A177-3AD203B41FA5}">
                      <a16:colId xmlns:a16="http://schemas.microsoft.com/office/drawing/2014/main" val="985305159"/>
                    </a:ext>
                  </a:extLst>
                </a:gridCol>
              </a:tblGrid>
              <a:tr h="155009">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Locale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091045101"/>
                  </a:ext>
                </a:extLst>
              </a:tr>
              <a:tr h="155009">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Long</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237844591"/>
                  </a:ext>
                </a:extLst>
              </a:tr>
              <a:tr h="172233">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569839784"/>
                  </a:ext>
                </a:extLst>
              </a:tr>
              <a:tr h="155009">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21-28</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3676200437"/>
                  </a:ext>
                </a:extLst>
              </a:tr>
              <a:tr h="155009">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07800748"/>
                  </a:ext>
                </a:extLst>
              </a:tr>
              <a:tr h="155009">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709442187"/>
                  </a:ext>
                </a:extLst>
              </a:tr>
              <a:tr h="155009">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863330069"/>
                  </a:ext>
                </a:extLst>
              </a:tr>
              <a:tr h="155009">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420978904"/>
                  </a:ext>
                </a:extLst>
              </a:tr>
              <a:tr h="155009">
                <a:tc rowSpan="3">
                  <a:txBody>
                    <a:bodyPr/>
                    <a:lstStyle/>
                    <a:p>
                      <a:pPr algn="ctr" fontAlgn="ctr"/>
                      <a:r>
                        <a:rPr lang="fr-FR" sz="900" b="1" i="0" u="none" strike="noStrike">
                          <a:solidFill>
                            <a:srgbClr val="FFFFFF"/>
                          </a:solidFill>
                          <a:effectLst/>
                          <a:latin typeface="Calibri" panose="020F0502020204030204" pitchFamily="34" charset="0"/>
                        </a:rPr>
                        <a:t>Sarclage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284908981"/>
                  </a:ext>
                </a:extLst>
              </a:tr>
              <a:tr h="155009">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450079326"/>
                  </a:ext>
                </a:extLst>
              </a:tr>
              <a:tr h="155009">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3e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610065895"/>
                  </a:ext>
                </a:extLst>
              </a:tr>
              <a:tr h="155009">
                <a:tc rowSpan="2">
                  <a:txBody>
                    <a:bodyPr/>
                    <a:lstStyle/>
                    <a:p>
                      <a:pPr algn="ctr" fontAlgn="ctr"/>
                      <a:r>
                        <a:rPr lang="fr-FR" sz="900" b="1" i="0" u="none" strike="noStrike">
                          <a:solidFill>
                            <a:srgbClr val="FFFFFF"/>
                          </a:solidFill>
                          <a:effectLst/>
                          <a:latin typeface="Calibri" panose="020F0502020204030204" pitchFamily="34" charset="0"/>
                        </a:rPr>
                        <a:t>Buttage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26270862"/>
                  </a:ext>
                </a:extLst>
              </a:tr>
              <a:tr h="155009">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243240927"/>
                  </a:ext>
                </a:extLst>
              </a:tr>
              <a:tr h="275572">
                <a:tc>
                  <a:txBody>
                    <a:bodyPr/>
                    <a:lstStyle/>
                    <a:p>
                      <a:pPr algn="ctr" fontAlgn="ctr"/>
                      <a:r>
                        <a:rPr lang="fr-FR" sz="800" b="1" i="0" u="none" strike="noStrike">
                          <a:solidFill>
                            <a:srgbClr val="FFFFFF"/>
                          </a:solidFill>
                          <a:effectLst/>
                          <a:latin typeface="Calibri" panose="020F0502020204030204" pitchFamily="34" charset="0"/>
                        </a:rPr>
                        <a:t>Traitement phytosanitaire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789717261"/>
                  </a:ext>
                </a:extLst>
              </a:tr>
              <a:tr h="155009">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243973500"/>
                  </a:ext>
                </a:extLst>
              </a:tr>
            </a:tbl>
          </a:graphicData>
        </a:graphic>
      </p:graphicFrame>
      <p:graphicFrame>
        <p:nvGraphicFramePr>
          <p:cNvPr id="16" name="Table 15">
            <a:extLst>
              <a:ext uri="{FF2B5EF4-FFF2-40B4-BE49-F238E27FC236}">
                <a16:creationId xmlns:a16="http://schemas.microsoft.com/office/drawing/2014/main" id="{FA060A3C-7203-A6B7-EFB7-2DDA4D702B18}"/>
              </a:ext>
            </a:extLst>
          </p:cNvPr>
          <p:cNvGraphicFramePr>
            <a:graphicFrameLocks noGrp="1"/>
          </p:cNvGraphicFramePr>
          <p:nvPr>
            <p:extLst>
              <p:ext uri="{D42A27DB-BD31-4B8C-83A1-F6EECF244321}">
                <p14:modId xmlns:p14="http://schemas.microsoft.com/office/powerpoint/2010/main" val="424601663"/>
              </p:ext>
            </p:extLst>
          </p:nvPr>
        </p:nvGraphicFramePr>
        <p:xfrm>
          <a:off x="2565496" y="3528848"/>
          <a:ext cx="6812996" cy="2489363"/>
        </p:xfrm>
        <a:graphic>
          <a:graphicData uri="http://schemas.openxmlformats.org/drawingml/2006/table">
            <a:tbl>
              <a:tblPr/>
              <a:tblGrid>
                <a:gridCol w="744946">
                  <a:extLst>
                    <a:ext uri="{9D8B030D-6E8A-4147-A177-3AD203B41FA5}">
                      <a16:colId xmlns:a16="http://schemas.microsoft.com/office/drawing/2014/main" val="2156904748"/>
                    </a:ext>
                  </a:extLst>
                </a:gridCol>
                <a:gridCol w="744946">
                  <a:extLst>
                    <a:ext uri="{9D8B030D-6E8A-4147-A177-3AD203B41FA5}">
                      <a16:colId xmlns:a16="http://schemas.microsoft.com/office/drawing/2014/main" val="1391490004"/>
                    </a:ext>
                  </a:extLst>
                </a:gridCol>
                <a:gridCol w="221796">
                  <a:extLst>
                    <a:ext uri="{9D8B030D-6E8A-4147-A177-3AD203B41FA5}">
                      <a16:colId xmlns:a16="http://schemas.microsoft.com/office/drawing/2014/main" val="3680510938"/>
                    </a:ext>
                  </a:extLst>
                </a:gridCol>
                <a:gridCol w="221796">
                  <a:extLst>
                    <a:ext uri="{9D8B030D-6E8A-4147-A177-3AD203B41FA5}">
                      <a16:colId xmlns:a16="http://schemas.microsoft.com/office/drawing/2014/main" val="2578251821"/>
                    </a:ext>
                  </a:extLst>
                </a:gridCol>
                <a:gridCol w="221796">
                  <a:extLst>
                    <a:ext uri="{9D8B030D-6E8A-4147-A177-3AD203B41FA5}">
                      <a16:colId xmlns:a16="http://schemas.microsoft.com/office/drawing/2014/main" val="1482258228"/>
                    </a:ext>
                  </a:extLst>
                </a:gridCol>
                <a:gridCol w="221796">
                  <a:extLst>
                    <a:ext uri="{9D8B030D-6E8A-4147-A177-3AD203B41FA5}">
                      <a16:colId xmlns:a16="http://schemas.microsoft.com/office/drawing/2014/main" val="818036619"/>
                    </a:ext>
                  </a:extLst>
                </a:gridCol>
                <a:gridCol w="221796">
                  <a:extLst>
                    <a:ext uri="{9D8B030D-6E8A-4147-A177-3AD203B41FA5}">
                      <a16:colId xmlns:a16="http://schemas.microsoft.com/office/drawing/2014/main" val="2196430630"/>
                    </a:ext>
                  </a:extLst>
                </a:gridCol>
                <a:gridCol w="221796">
                  <a:extLst>
                    <a:ext uri="{9D8B030D-6E8A-4147-A177-3AD203B41FA5}">
                      <a16:colId xmlns:a16="http://schemas.microsoft.com/office/drawing/2014/main" val="4108090508"/>
                    </a:ext>
                  </a:extLst>
                </a:gridCol>
                <a:gridCol w="221796">
                  <a:extLst>
                    <a:ext uri="{9D8B030D-6E8A-4147-A177-3AD203B41FA5}">
                      <a16:colId xmlns:a16="http://schemas.microsoft.com/office/drawing/2014/main" val="3712707422"/>
                    </a:ext>
                  </a:extLst>
                </a:gridCol>
                <a:gridCol w="221796">
                  <a:extLst>
                    <a:ext uri="{9D8B030D-6E8A-4147-A177-3AD203B41FA5}">
                      <a16:colId xmlns:a16="http://schemas.microsoft.com/office/drawing/2014/main" val="1393923310"/>
                    </a:ext>
                  </a:extLst>
                </a:gridCol>
                <a:gridCol w="221796">
                  <a:extLst>
                    <a:ext uri="{9D8B030D-6E8A-4147-A177-3AD203B41FA5}">
                      <a16:colId xmlns:a16="http://schemas.microsoft.com/office/drawing/2014/main" val="2998896745"/>
                    </a:ext>
                  </a:extLst>
                </a:gridCol>
                <a:gridCol w="221796">
                  <a:extLst>
                    <a:ext uri="{9D8B030D-6E8A-4147-A177-3AD203B41FA5}">
                      <a16:colId xmlns:a16="http://schemas.microsoft.com/office/drawing/2014/main" val="2774718610"/>
                    </a:ext>
                  </a:extLst>
                </a:gridCol>
                <a:gridCol w="221796">
                  <a:extLst>
                    <a:ext uri="{9D8B030D-6E8A-4147-A177-3AD203B41FA5}">
                      <a16:colId xmlns:a16="http://schemas.microsoft.com/office/drawing/2014/main" val="1826580614"/>
                    </a:ext>
                  </a:extLst>
                </a:gridCol>
                <a:gridCol w="221796">
                  <a:extLst>
                    <a:ext uri="{9D8B030D-6E8A-4147-A177-3AD203B41FA5}">
                      <a16:colId xmlns:a16="http://schemas.microsoft.com/office/drawing/2014/main" val="2683644875"/>
                    </a:ext>
                  </a:extLst>
                </a:gridCol>
                <a:gridCol w="221796">
                  <a:extLst>
                    <a:ext uri="{9D8B030D-6E8A-4147-A177-3AD203B41FA5}">
                      <a16:colId xmlns:a16="http://schemas.microsoft.com/office/drawing/2014/main" val="70713079"/>
                    </a:ext>
                  </a:extLst>
                </a:gridCol>
                <a:gridCol w="221796">
                  <a:extLst>
                    <a:ext uri="{9D8B030D-6E8A-4147-A177-3AD203B41FA5}">
                      <a16:colId xmlns:a16="http://schemas.microsoft.com/office/drawing/2014/main" val="3779045723"/>
                    </a:ext>
                  </a:extLst>
                </a:gridCol>
                <a:gridCol w="221796">
                  <a:extLst>
                    <a:ext uri="{9D8B030D-6E8A-4147-A177-3AD203B41FA5}">
                      <a16:colId xmlns:a16="http://schemas.microsoft.com/office/drawing/2014/main" val="563526259"/>
                    </a:ext>
                  </a:extLst>
                </a:gridCol>
                <a:gridCol w="221796">
                  <a:extLst>
                    <a:ext uri="{9D8B030D-6E8A-4147-A177-3AD203B41FA5}">
                      <a16:colId xmlns:a16="http://schemas.microsoft.com/office/drawing/2014/main" val="2747041648"/>
                    </a:ext>
                  </a:extLst>
                </a:gridCol>
                <a:gridCol w="221796">
                  <a:extLst>
                    <a:ext uri="{9D8B030D-6E8A-4147-A177-3AD203B41FA5}">
                      <a16:colId xmlns:a16="http://schemas.microsoft.com/office/drawing/2014/main" val="3003931414"/>
                    </a:ext>
                  </a:extLst>
                </a:gridCol>
                <a:gridCol w="221796">
                  <a:extLst>
                    <a:ext uri="{9D8B030D-6E8A-4147-A177-3AD203B41FA5}">
                      <a16:colId xmlns:a16="http://schemas.microsoft.com/office/drawing/2014/main" val="1671818339"/>
                    </a:ext>
                  </a:extLst>
                </a:gridCol>
                <a:gridCol w="221796">
                  <a:extLst>
                    <a:ext uri="{9D8B030D-6E8A-4147-A177-3AD203B41FA5}">
                      <a16:colId xmlns:a16="http://schemas.microsoft.com/office/drawing/2014/main" val="2685221327"/>
                    </a:ext>
                  </a:extLst>
                </a:gridCol>
                <a:gridCol w="221796">
                  <a:extLst>
                    <a:ext uri="{9D8B030D-6E8A-4147-A177-3AD203B41FA5}">
                      <a16:colId xmlns:a16="http://schemas.microsoft.com/office/drawing/2014/main" val="2073465055"/>
                    </a:ext>
                  </a:extLst>
                </a:gridCol>
                <a:gridCol w="221796">
                  <a:extLst>
                    <a:ext uri="{9D8B030D-6E8A-4147-A177-3AD203B41FA5}">
                      <a16:colId xmlns:a16="http://schemas.microsoft.com/office/drawing/2014/main" val="815950324"/>
                    </a:ext>
                  </a:extLst>
                </a:gridCol>
                <a:gridCol w="221796">
                  <a:extLst>
                    <a:ext uri="{9D8B030D-6E8A-4147-A177-3AD203B41FA5}">
                      <a16:colId xmlns:a16="http://schemas.microsoft.com/office/drawing/2014/main" val="1157734353"/>
                    </a:ext>
                  </a:extLst>
                </a:gridCol>
                <a:gridCol w="221796">
                  <a:extLst>
                    <a:ext uri="{9D8B030D-6E8A-4147-A177-3AD203B41FA5}">
                      <a16:colId xmlns:a16="http://schemas.microsoft.com/office/drawing/2014/main" val="625378334"/>
                    </a:ext>
                  </a:extLst>
                </a:gridCol>
                <a:gridCol w="221796">
                  <a:extLst>
                    <a:ext uri="{9D8B030D-6E8A-4147-A177-3AD203B41FA5}">
                      <a16:colId xmlns:a16="http://schemas.microsoft.com/office/drawing/2014/main" val="1916677925"/>
                    </a:ext>
                  </a:extLst>
                </a:gridCol>
              </a:tblGrid>
              <a:tr h="184958">
                <a:tc gridSpan="2">
                  <a:txBody>
                    <a:bodyPr/>
                    <a:lstStyle/>
                    <a:p>
                      <a:pPr algn="ctr" fontAlgn="ctr"/>
                      <a:r>
                        <a:rPr lang="fr-FR" sz="900" b="1" i="0" u="none" strike="noStrike">
                          <a:solidFill>
                            <a:srgbClr val="FFFFFF"/>
                          </a:solidFill>
                          <a:effectLst/>
                          <a:latin typeface="Calibri" panose="020F0502020204030204" pitchFamily="34" charset="0"/>
                        </a:rPr>
                        <a:t>Variétés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POOL 16/POOL 18</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538501034"/>
                  </a:ext>
                </a:extLst>
              </a:tr>
              <a:tr h="184958">
                <a:tc gridSpan="2">
                  <a:txBody>
                    <a:bodyPr/>
                    <a:lstStyle/>
                    <a:p>
                      <a:pPr algn="ctr" fontAlgn="ctr"/>
                      <a:r>
                        <a:rPr lang="fr-FR" sz="900" b="1" i="0" u="none" strike="noStrike">
                          <a:solidFill>
                            <a:srgbClr val="FFFFFF"/>
                          </a:solidFill>
                          <a:effectLst/>
                          <a:latin typeface="Calibri" panose="020F0502020204030204" pitchFamily="34" charset="0"/>
                        </a:rPr>
                        <a:t>Cycle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24">
                  <a:txBody>
                    <a:bodyPr/>
                    <a:lstStyle/>
                    <a:p>
                      <a:pPr algn="ctr" fontAlgn="ctr"/>
                      <a:r>
                        <a:rPr lang="fr-FR" sz="900" b="1" i="0" u="none" strike="noStrike">
                          <a:solidFill>
                            <a:srgbClr val="FFFFFF"/>
                          </a:solidFill>
                          <a:effectLst/>
                          <a:latin typeface="Calibri" panose="020F0502020204030204" pitchFamily="34" charset="0"/>
                        </a:rPr>
                        <a:t>Court</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1F4E78"/>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816423041"/>
                  </a:ext>
                </a:extLst>
              </a:tr>
              <a:tr h="184958">
                <a:tc gridSpan="2">
                  <a:txBody>
                    <a:bodyPr/>
                    <a:lstStyle/>
                    <a:p>
                      <a:pPr algn="ctr" fontAlgn="ctr"/>
                      <a:r>
                        <a:rPr lang="fr-FR" sz="900" b="1" i="0" u="none" strike="noStrike">
                          <a:solidFill>
                            <a:srgbClr val="FFFFFF"/>
                          </a:solidFill>
                          <a:effectLst/>
                          <a:latin typeface="Calibri" panose="020F0502020204030204" pitchFamily="34" charset="0"/>
                        </a:rPr>
                        <a:t>MOIS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Octobre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Novembre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Décembre</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Janvier</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Février</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Mars</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Avril</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tc gridSpan="3">
                  <a:txBody>
                    <a:bodyPr/>
                    <a:lstStyle/>
                    <a:p>
                      <a:pPr algn="ctr" fontAlgn="ctr"/>
                      <a:r>
                        <a:rPr lang="fr-FR" sz="1000" b="1" i="0" u="none" strike="noStrike">
                          <a:solidFill>
                            <a:srgbClr val="000000"/>
                          </a:solidFill>
                          <a:effectLst/>
                          <a:latin typeface="Calibri" panose="020F0502020204030204" pitchFamily="34" charset="0"/>
                        </a:rPr>
                        <a:t>Mai</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957247534"/>
                  </a:ext>
                </a:extLst>
              </a:tr>
              <a:tr h="184958">
                <a:tc gridSpan="2">
                  <a:txBody>
                    <a:bodyPr/>
                    <a:lstStyle/>
                    <a:p>
                      <a:pPr algn="ctr" fontAlgn="ctr"/>
                      <a:r>
                        <a:rPr lang="fr-FR" sz="900" b="1" i="0" u="none" strike="noStrike">
                          <a:solidFill>
                            <a:srgbClr val="FFFFFF"/>
                          </a:solidFill>
                          <a:effectLst/>
                          <a:latin typeface="Calibri" panose="020F0502020204030204" pitchFamily="34" charset="0"/>
                        </a:rPr>
                        <a:t>JOUR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21-28</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01-10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11-20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tc>
                  <a:txBody>
                    <a:bodyPr/>
                    <a:lstStyle/>
                    <a:p>
                      <a:pPr algn="ctr" fontAlgn="ctr"/>
                      <a:r>
                        <a:rPr lang="fr-FR" sz="700" b="1" i="0" u="none" strike="noStrike">
                          <a:solidFill>
                            <a:srgbClr val="000000"/>
                          </a:solidFill>
                          <a:effectLst/>
                          <a:latin typeface="Calibri" panose="020F0502020204030204" pitchFamily="34" charset="0"/>
                        </a:rPr>
                        <a:t>21-31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D966"/>
                    </a:solidFill>
                  </a:tcPr>
                </a:tc>
                <a:extLst>
                  <a:ext uri="{0D108BD9-81ED-4DB2-BD59-A6C34878D82A}">
                    <a16:rowId xmlns:a16="http://schemas.microsoft.com/office/drawing/2014/main" val="1304314384"/>
                  </a:ext>
                </a:extLst>
              </a:tr>
              <a:tr h="184958">
                <a:tc gridSpan="2">
                  <a:txBody>
                    <a:bodyPr/>
                    <a:lstStyle/>
                    <a:p>
                      <a:pPr algn="ctr" fontAlgn="ctr"/>
                      <a:r>
                        <a:rPr lang="fr-FR" sz="900" b="1" i="0" u="none" strike="noStrike">
                          <a:solidFill>
                            <a:srgbClr val="FFFFFF"/>
                          </a:solidFill>
                          <a:effectLst/>
                          <a:latin typeface="Calibri" panose="020F0502020204030204" pitchFamily="34" charset="0"/>
                        </a:rPr>
                        <a:t>Préparation du sol</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846094405"/>
                  </a:ext>
                </a:extLst>
              </a:tr>
              <a:tr h="184958">
                <a:tc gridSpan="2">
                  <a:txBody>
                    <a:bodyPr/>
                    <a:lstStyle/>
                    <a:p>
                      <a:pPr algn="ctr" fontAlgn="ctr"/>
                      <a:r>
                        <a:rPr lang="fr-FR" sz="900" b="1" i="0" u="none" strike="noStrike">
                          <a:solidFill>
                            <a:srgbClr val="FFFFFF"/>
                          </a:solidFill>
                          <a:effectLst/>
                          <a:latin typeface="Calibri" panose="020F0502020204030204" pitchFamily="34" charset="0"/>
                        </a:rPr>
                        <a:t>Semis</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854896419"/>
                  </a:ext>
                </a:extLst>
              </a:tr>
              <a:tr h="184958">
                <a:tc rowSpan="2">
                  <a:txBody>
                    <a:bodyPr/>
                    <a:lstStyle/>
                    <a:p>
                      <a:pPr algn="ctr" fontAlgn="ctr"/>
                      <a:r>
                        <a:rPr lang="fr-FR" sz="900" b="1" i="0" u="none" strike="noStrike">
                          <a:solidFill>
                            <a:srgbClr val="FFFFFF"/>
                          </a:solidFill>
                          <a:effectLst/>
                          <a:latin typeface="Calibri" panose="020F0502020204030204" pitchFamily="34" charset="0"/>
                        </a:rPr>
                        <a:t>Fertilisation</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999165260"/>
                  </a:ext>
                </a:extLst>
              </a:tr>
              <a:tr h="184958">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465473578"/>
                  </a:ext>
                </a:extLst>
              </a:tr>
              <a:tr h="184958">
                <a:tc rowSpan="2">
                  <a:txBody>
                    <a:bodyPr/>
                    <a:lstStyle/>
                    <a:p>
                      <a:pPr algn="ctr" fontAlgn="ctr"/>
                      <a:r>
                        <a:rPr lang="fr-FR" sz="900" b="1" i="0" u="none" strike="noStrike">
                          <a:solidFill>
                            <a:srgbClr val="FFFFFF"/>
                          </a:solidFill>
                          <a:effectLst/>
                          <a:latin typeface="Calibri" panose="020F0502020204030204" pitchFamily="34" charset="0"/>
                        </a:rPr>
                        <a:t>Sarclage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08565147"/>
                  </a:ext>
                </a:extLst>
              </a:tr>
              <a:tr h="184958">
                <a:tc vMerge="1">
                  <a:txBody>
                    <a:bodyPr/>
                    <a:lstStyle/>
                    <a:p>
                      <a:endParaRPr lang="fr-FR"/>
                    </a:p>
                  </a:txBody>
                  <a:tcPr/>
                </a:tc>
                <a:tc>
                  <a:txBody>
                    <a:bodyPr/>
                    <a:lstStyle/>
                    <a:p>
                      <a:pPr algn="ctr" fontAlgn="ctr"/>
                      <a:r>
                        <a:rPr lang="fr-FR" sz="900" b="1" i="0" u="none" strike="noStrike">
                          <a:solidFill>
                            <a:srgbClr val="FFFFFF"/>
                          </a:solidFill>
                          <a:effectLst/>
                          <a:latin typeface="Calibri" panose="020F0502020204030204" pitchFamily="34" charset="0"/>
                        </a:rPr>
                        <a:t>2e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1968658846"/>
                  </a:ext>
                </a:extLst>
              </a:tr>
              <a:tr h="184958">
                <a:tc>
                  <a:txBody>
                    <a:bodyPr/>
                    <a:lstStyle/>
                    <a:p>
                      <a:pPr algn="ctr" fontAlgn="ctr"/>
                      <a:r>
                        <a:rPr lang="fr-FR" sz="900" b="1" i="0" u="none" strike="noStrike">
                          <a:solidFill>
                            <a:srgbClr val="FFFFFF"/>
                          </a:solidFill>
                          <a:effectLst/>
                          <a:latin typeface="Calibri" panose="020F0502020204030204" pitchFamily="34" charset="0"/>
                        </a:rPr>
                        <a:t>Buttage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3698885948"/>
                  </a:ext>
                </a:extLst>
              </a:tr>
              <a:tr h="269867">
                <a:tc>
                  <a:txBody>
                    <a:bodyPr/>
                    <a:lstStyle/>
                    <a:p>
                      <a:pPr algn="ctr" fontAlgn="ctr"/>
                      <a:r>
                        <a:rPr lang="fr-FR" sz="800" b="1" i="0" u="none" strike="noStrike">
                          <a:solidFill>
                            <a:srgbClr val="FFFFFF"/>
                          </a:solidFill>
                          <a:effectLst/>
                          <a:latin typeface="Calibri" panose="020F0502020204030204" pitchFamily="34" charset="0"/>
                        </a:rPr>
                        <a:t>Traitement phytosanitaire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900" b="1" i="0" u="none" strike="noStrike">
                          <a:solidFill>
                            <a:srgbClr val="FFFFFF"/>
                          </a:solidFill>
                          <a:effectLst/>
                          <a:latin typeface="Calibri" panose="020F0502020204030204" pitchFamily="34" charset="0"/>
                        </a:rPr>
                        <a:t>1er</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636622403"/>
                  </a:ext>
                </a:extLst>
              </a:tr>
              <a:tr h="184958">
                <a:tc gridSpan="2">
                  <a:txBody>
                    <a:bodyPr/>
                    <a:lstStyle/>
                    <a:p>
                      <a:pPr algn="ctr" fontAlgn="ctr"/>
                      <a:r>
                        <a:rPr lang="fr-FR" sz="900" b="1" i="0" u="none" strike="noStrike">
                          <a:solidFill>
                            <a:srgbClr val="FFFFFF"/>
                          </a:solidFill>
                          <a:effectLst/>
                          <a:latin typeface="Calibri" panose="020F0502020204030204" pitchFamily="34" charset="0"/>
                        </a:rPr>
                        <a:t>Recolte</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9BC2E6"/>
                      </a:solidFill>
                      <a:prstDash val="solid"/>
                      <a:round/>
                      <a:headEnd type="none" w="med" len="med"/>
                      <a:tailEnd type="none" w="med" len="med"/>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2E72B0"/>
                    </a:solidFill>
                  </a:tcPr>
                </a:tc>
                <a:tc hMerge="1">
                  <a:txBody>
                    <a:bodyPr/>
                    <a:lstStyle/>
                    <a:p>
                      <a:endParaRPr lang="fr-FR"/>
                    </a:p>
                  </a:txBody>
                  <a:tcPr/>
                </a:tc>
                <a:tc>
                  <a:txBody>
                    <a:bodyPr/>
                    <a:lstStyle/>
                    <a:p>
                      <a:pPr algn="ctr" fontAlgn="ctr"/>
                      <a:r>
                        <a:rPr lang="fr-FR" sz="100" b="0" i="0" u="none" strike="noStrike">
                          <a:solidFill>
                            <a:srgbClr val="FFFFFF"/>
                          </a:solidFill>
                          <a:effectLst/>
                          <a:latin typeface="Calibri" panose="020F0502020204030204" pitchFamily="34" charset="0"/>
                        </a:rPr>
                        <a:t> </a:t>
                      </a:r>
                    </a:p>
                  </a:txBody>
                  <a:tcPr marL="0" marR="0" marT="0" marB="0" anchor="ctr">
                    <a:lnL w="6350" cap="flat" cmpd="sng" algn="ctr">
                      <a:solidFill>
                        <a:srgbClr val="9BC2E6"/>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1</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00B0F0"/>
                    </a:solidFill>
                  </a:tcPr>
                </a:tc>
                <a:tc>
                  <a:txBody>
                    <a:bodyPr/>
                    <a:lstStyle/>
                    <a:p>
                      <a:pPr algn="ctr" fontAlgn="ctr"/>
                      <a:r>
                        <a:rPr lang="fr-FR" sz="100" b="0" i="0" u="none" strike="noStrike">
                          <a:solidFill>
                            <a:srgbClr val="FFFFFF"/>
                          </a:solidFill>
                          <a:effectLst/>
                          <a:latin typeface="Calibri" panose="020F0502020204030204" pitchFamily="34" charset="0"/>
                        </a:rPr>
                        <a:t>2</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0000"/>
                    </a:solidFill>
                  </a:tcPr>
                </a:tc>
                <a:tc>
                  <a:txBody>
                    <a:bodyPr/>
                    <a:lstStyle/>
                    <a:p>
                      <a:pPr algn="ctr" fontAlgn="ctr"/>
                      <a:r>
                        <a:rPr lang="fr-FR" sz="100" b="0" i="0" u="none" strike="noStrike">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tc>
                  <a:txBody>
                    <a:bodyPr/>
                    <a:lstStyle/>
                    <a:p>
                      <a:pPr algn="ctr" fontAlgn="ctr"/>
                      <a:r>
                        <a:rPr lang="fr-FR" sz="100" b="0" i="0" u="none" strike="noStrike" dirty="0">
                          <a:solidFill>
                            <a:srgbClr val="FFFFFF"/>
                          </a:solidFill>
                          <a:effectLst/>
                          <a:latin typeface="Calibri" panose="020F0502020204030204" pitchFamily="34" charset="0"/>
                        </a:rPr>
                        <a:t>0</a:t>
                      </a:r>
                    </a:p>
                  </a:txBody>
                  <a:tcPr marL="0" marR="0" marT="0"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2F2F2"/>
                    </a:solidFill>
                  </a:tcPr>
                </a:tc>
                <a:extLst>
                  <a:ext uri="{0D108BD9-81ED-4DB2-BD59-A6C34878D82A}">
                    <a16:rowId xmlns:a16="http://schemas.microsoft.com/office/drawing/2014/main" val="2827027096"/>
                  </a:ext>
                </a:extLst>
              </a:tr>
            </a:tbl>
          </a:graphicData>
        </a:graphic>
      </p:graphicFrame>
    </p:spTree>
    <p:extLst>
      <p:ext uri="{BB962C8B-B14F-4D97-AF65-F5344CB8AC3E}">
        <p14:creationId xmlns:p14="http://schemas.microsoft.com/office/powerpoint/2010/main" val="3346129382"/>
      </p:ext>
    </p:extLst>
  </p:cSld>
  <p:clrMapOvr>
    <a:masterClrMapping/>
  </p:clrMapOvr>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2013 - 2022" id="{62F939B6-93AF-4DB8-9C6B-D6C7DFDC589F}" vid="{4A3C46E8-61CC-4603-A589-7422A47A8E4A}"/>
    </a:ext>
  </a:extLst>
</a:theme>
</file>

<file path=ppt/theme/theme2.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 2013 - 2022</Template>
  <TotalTime>1042</TotalTime>
  <Words>20515</Words>
  <Application>Microsoft Office PowerPoint</Application>
  <PresentationFormat>A4 Paper (210x297 mm)</PresentationFormat>
  <Paragraphs>18562</Paragraphs>
  <Slides>42</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42</vt:i4>
      </vt:variant>
    </vt:vector>
  </HeadingPairs>
  <TitlesOfParts>
    <vt:vector size="47" baseType="lpstr">
      <vt:lpstr>Wingdings</vt:lpstr>
      <vt:lpstr>Calibri</vt:lpstr>
      <vt:lpstr>Arial</vt:lpstr>
      <vt:lpstr>Arial Black</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idi TAHINTSIVALA</dc:creator>
  <cp:lastModifiedBy>idi TAHINTSIVALA</cp:lastModifiedBy>
  <cp:revision>368</cp:revision>
  <dcterms:created xsi:type="dcterms:W3CDTF">2006-08-16T00:00:00Z</dcterms:created>
  <dcterms:modified xsi:type="dcterms:W3CDTF">2023-10-17T13:23:03Z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FEB7DB8B56694811B1CD5E31BBBB18D6</vt:lpwstr>
  </property>
  <property fmtid="{D5CDD505-2E9C-101B-9397-08002B2CF9AE}" pid="3" name="KSOProductBuildVer">
    <vt:lpwstr>1033-11.2.0.11306</vt:lpwstr>
  </property>
</Properties>
</file>